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6"/>
    <p:sldMasterId id="2147483859" r:id="rId7"/>
  </p:sldMasterIdLst>
  <p:notesMasterIdLst>
    <p:notesMasterId r:id="rId36"/>
  </p:notesMasterIdLst>
  <p:handoutMasterIdLst>
    <p:handoutMasterId r:id="rId37"/>
  </p:handoutMasterIdLst>
  <p:sldIdLst>
    <p:sldId id="2142532355" r:id="rId8"/>
    <p:sldId id="2142532333" r:id="rId9"/>
    <p:sldId id="2142532332" r:id="rId10"/>
    <p:sldId id="2142532334" r:id="rId11"/>
    <p:sldId id="315" r:id="rId12"/>
    <p:sldId id="301" r:id="rId13"/>
    <p:sldId id="317" r:id="rId14"/>
    <p:sldId id="319" r:id="rId15"/>
    <p:sldId id="2142532335" r:id="rId16"/>
    <p:sldId id="2142532354" r:id="rId17"/>
    <p:sldId id="2142532340" r:id="rId18"/>
    <p:sldId id="2142532350" r:id="rId19"/>
    <p:sldId id="2142532352" r:id="rId20"/>
    <p:sldId id="2142532336" r:id="rId21"/>
    <p:sldId id="2142532349" r:id="rId22"/>
    <p:sldId id="2142532339" r:id="rId23"/>
    <p:sldId id="2142532338" r:id="rId24"/>
    <p:sldId id="2142532356" r:id="rId25"/>
    <p:sldId id="2142532342" r:id="rId26"/>
    <p:sldId id="2142532343" r:id="rId27"/>
    <p:sldId id="311" r:id="rId28"/>
    <p:sldId id="2142532345" r:id="rId29"/>
    <p:sldId id="2142532346" r:id="rId30"/>
    <p:sldId id="310" r:id="rId31"/>
    <p:sldId id="306" r:id="rId32"/>
    <p:sldId id="2142532348" r:id="rId33"/>
    <p:sldId id="299" r:id="rId34"/>
    <p:sldId id="2142532353" r:id="rId35"/>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AB3D1D5-6842-40A4-AED9-BD0106236B8C}">
          <p14:sldIdLst>
            <p14:sldId id="2142532355"/>
            <p14:sldId id="2142532333"/>
          </p14:sldIdLst>
        </p14:section>
        <p14:section name="Context" id="{80CE481C-85BB-41AD-B94E-D129919D7EF5}">
          <p14:sldIdLst>
            <p14:sldId id="2142532332"/>
            <p14:sldId id="2142532334"/>
            <p14:sldId id="315"/>
            <p14:sldId id="301"/>
            <p14:sldId id="317"/>
            <p14:sldId id="319"/>
          </p14:sldIdLst>
        </p14:section>
        <p14:section name="Business Applications" id="{E4DB4F67-9D86-4C7D-9E61-1F37117F360C}">
          <p14:sldIdLst>
            <p14:sldId id="2142532335"/>
            <p14:sldId id="2142532354"/>
            <p14:sldId id="2142532340"/>
            <p14:sldId id="2142532350"/>
            <p14:sldId id="2142532352"/>
            <p14:sldId id="2142532336"/>
            <p14:sldId id="2142532349"/>
            <p14:sldId id="2142532339"/>
            <p14:sldId id="2142532338"/>
            <p14:sldId id="2142532356"/>
            <p14:sldId id="2142532342"/>
            <p14:sldId id="2142532343"/>
            <p14:sldId id="311"/>
            <p14:sldId id="2142532345"/>
            <p14:sldId id="2142532346"/>
            <p14:sldId id="310"/>
            <p14:sldId id="306"/>
            <p14:sldId id="2142532348"/>
            <p14:sldId id="299"/>
            <p14:sldId id="214253235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2928">
          <p15:clr>
            <a:srgbClr val="A4A3A4"/>
          </p15:clr>
        </p15:guide>
        <p15:guide id="4"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cburneh" initials="m" lastIdx="1" clrIdx="0"/>
  <p:cmAuthor id="1" name="Pam Horsman" initials="PH" lastIdx="10" clrIdx="1"/>
  <p:cmAuthor id="2" name="Zoe Keirstead" initials="ZK" lastIdx="1" clrIdx="2">
    <p:extLst>
      <p:ext uri="{19B8F6BF-5375-455C-9EA6-DF929625EA0E}">
        <p15:presenceInfo xmlns:p15="http://schemas.microsoft.com/office/powerpoint/2012/main" userId="S::zkeirstead@navltd.com::8e4b30d5-19f0-484f-95a8-fb4edc0bf829" providerId="AD"/>
      </p:ext>
    </p:extLst>
  </p:cmAuthor>
  <p:cmAuthor id="3" name="Jackie Shorman" initials="JS" lastIdx="21" clrIdx="3">
    <p:extLst>
      <p:ext uri="{19B8F6BF-5375-455C-9EA6-DF929625EA0E}">
        <p15:presenceInfo xmlns:p15="http://schemas.microsoft.com/office/powerpoint/2012/main" userId="S::shormanj@enbridge.com::d9809e59-47ad-47fd-9b70-fc2aa77c84f8" providerId="AD"/>
      </p:ext>
    </p:extLst>
  </p:cmAuthor>
  <p:cmAuthor id="4" name="Prashant Prashant" initials="PP" lastIdx="1" clrIdx="4">
    <p:extLst>
      <p:ext uri="{19B8F6BF-5375-455C-9EA6-DF929625EA0E}">
        <p15:presenceInfo xmlns:p15="http://schemas.microsoft.com/office/powerpoint/2012/main" userId="S::prashanp@enbridge.com::59b7919c-3f31-461b-8508-0c1e054d6d4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B3B"/>
    <a:srgbClr val="555555"/>
    <a:srgbClr val="5ABC2E"/>
    <a:srgbClr val="FF00FF"/>
    <a:srgbClr val="FFB81E"/>
    <a:srgbClr val="0C361A"/>
    <a:srgbClr val="104C24"/>
    <a:srgbClr val="135D2C"/>
    <a:srgbClr val="FF6600"/>
    <a:srgbClr val="D9F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C552DC-4E1A-4D87-AC5B-548E76D9D44B}" v="32" dt="2023-09-06T18:12:02.6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52" autoAdjust="0"/>
    <p:restoredTop sz="79725" autoAdjust="0"/>
  </p:normalViewPr>
  <p:slideViewPr>
    <p:cSldViewPr snapToGrid="0">
      <p:cViewPr varScale="1">
        <p:scale>
          <a:sx n="101" d="100"/>
          <a:sy n="101" d="100"/>
        </p:scale>
        <p:origin x="888" y="108"/>
      </p:cViewPr>
      <p:guideLst>
        <p:guide orient="horz" pos="2160"/>
        <p:guide pos="3840"/>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64" d="100"/>
          <a:sy n="64" d="100"/>
        </p:scale>
        <p:origin x="3086" y="86"/>
      </p:cViewPr>
      <p:guideLst>
        <p:guide orient="horz" pos="2880"/>
        <p:guide pos="2160"/>
        <p:guide orient="horz" pos="2928"/>
        <p:guide pos="2208"/>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hant Prashant" userId="59b7919c-3f31-461b-8508-0c1e054d6d4a" providerId="ADAL" clId="{753FC360-2ED5-49FE-8908-6262E9727CED}"/>
    <pc:docChg chg="custSel addSld delSld modSld sldOrd modMainMaster modSection">
      <pc:chgData name="Prashant Prashant" userId="59b7919c-3f31-461b-8508-0c1e054d6d4a" providerId="ADAL" clId="{753FC360-2ED5-49FE-8908-6262E9727CED}" dt="2023-08-24T17:18:45.389" v="195" actId="1076"/>
      <pc:docMkLst>
        <pc:docMk/>
      </pc:docMkLst>
      <pc:sldChg chg="del">
        <pc:chgData name="Prashant Prashant" userId="59b7919c-3f31-461b-8508-0c1e054d6d4a" providerId="ADAL" clId="{753FC360-2ED5-49FE-8908-6262E9727CED}" dt="2023-08-24T17:04:21.554" v="23" actId="47"/>
        <pc:sldMkLst>
          <pc:docMk/>
          <pc:sldMk cId="2876768728" sldId="966"/>
        </pc:sldMkLst>
      </pc:sldChg>
      <pc:sldChg chg="modSp mod">
        <pc:chgData name="Prashant Prashant" userId="59b7919c-3f31-461b-8508-0c1e054d6d4a" providerId="ADAL" clId="{753FC360-2ED5-49FE-8908-6262E9727CED}" dt="2023-08-24T17:10:23.019" v="158" actId="6549"/>
        <pc:sldMkLst>
          <pc:docMk/>
          <pc:sldMk cId="2713795390" sldId="2142532333"/>
        </pc:sldMkLst>
        <pc:spChg chg="mod">
          <ac:chgData name="Prashant Prashant" userId="59b7919c-3f31-461b-8508-0c1e054d6d4a" providerId="ADAL" clId="{753FC360-2ED5-49FE-8908-6262E9727CED}" dt="2023-08-24T17:10:23.019" v="158" actId="6549"/>
          <ac:spMkLst>
            <pc:docMk/>
            <pc:sldMk cId="2713795390" sldId="2142532333"/>
            <ac:spMk id="5" creationId="{283A988B-B674-40CA-816F-B3F0DFC1E5D1}"/>
          </ac:spMkLst>
        </pc:spChg>
      </pc:sldChg>
      <pc:sldChg chg="modSp mod">
        <pc:chgData name="Prashant Prashant" userId="59b7919c-3f31-461b-8508-0c1e054d6d4a" providerId="ADAL" clId="{753FC360-2ED5-49FE-8908-6262E9727CED}" dt="2023-08-24T17:09:08.411" v="157" actId="113"/>
        <pc:sldMkLst>
          <pc:docMk/>
          <pc:sldMk cId="272660428" sldId="2142532340"/>
        </pc:sldMkLst>
        <pc:spChg chg="mod">
          <ac:chgData name="Prashant Prashant" userId="59b7919c-3f31-461b-8508-0c1e054d6d4a" providerId="ADAL" clId="{753FC360-2ED5-49FE-8908-6262E9727CED}" dt="2023-08-24T17:09:08.411" v="157" actId="113"/>
          <ac:spMkLst>
            <pc:docMk/>
            <pc:sldMk cId="272660428" sldId="2142532340"/>
            <ac:spMk id="2" creationId="{BB1267E1-753B-4F2E-86A5-E8A7C124691C}"/>
          </ac:spMkLst>
        </pc:spChg>
      </pc:sldChg>
      <pc:sldChg chg="addSp delSp modSp new mod ord">
        <pc:chgData name="Prashant Prashant" userId="59b7919c-3f31-461b-8508-0c1e054d6d4a" providerId="ADAL" clId="{753FC360-2ED5-49FE-8908-6262E9727CED}" dt="2023-08-24T17:18:45.389" v="195" actId="1076"/>
        <pc:sldMkLst>
          <pc:docMk/>
          <pc:sldMk cId="890404109" sldId="2142532355"/>
        </pc:sldMkLst>
        <pc:spChg chg="del mod">
          <ac:chgData name="Prashant Prashant" userId="59b7919c-3f31-461b-8508-0c1e054d6d4a" providerId="ADAL" clId="{753FC360-2ED5-49FE-8908-6262E9727CED}" dt="2023-08-24T17:05:54.080" v="98" actId="478"/>
          <ac:spMkLst>
            <pc:docMk/>
            <pc:sldMk cId="890404109" sldId="2142532355"/>
            <ac:spMk id="3" creationId="{63CC2F90-532D-1082-A1B2-D16CD5F4155F}"/>
          </ac:spMkLst>
        </pc:spChg>
        <pc:spChg chg="add mod">
          <ac:chgData name="Prashant Prashant" userId="59b7919c-3f31-461b-8508-0c1e054d6d4a" providerId="ADAL" clId="{753FC360-2ED5-49FE-8908-6262E9727CED}" dt="2023-08-24T17:17:54.869" v="189" actId="1076"/>
          <ac:spMkLst>
            <pc:docMk/>
            <pc:sldMk cId="890404109" sldId="2142532355"/>
            <ac:spMk id="4" creationId="{D5DF650D-0389-13A7-C0D2-5849BDE41459}"/>
          </ac:spMkLst>
        </pc:spChg>
        <pc:spChg chg="add del mod">
          <ac:chgData name="Prashant Prashant" userId="59b7919c-3f31-461b-8508-0c1e054d6d4a" providerId="ADAL" clId="{753FC360-2ED5-49FE-8908-6262E9727CED}" dt="2023-08-24T17:04:19.529" v="22"/>
          <ac:spMkLst>
            <pc:docMk/>
            <pc:sldMk cId="890404109" sldId="2142532355"/>
            <ac:spMk id="6" creationId="{948CCCF0-7D58-B0F6-6B60-949D23B469F8}"/>
          </ac:spMkLst>
        </pc:spChg>
        <pc:spChg chg="add mod">
          <ac:chgData name="Prashant Prashant" userId="59b7919c-3f31-461b-8508-0c1e054d6d4a" providerId="ADAL" clId="{753FC360-2ED5-49FE-8908-6262E9727CED}" dt="2023-08-24T17:18:45.389" v="195" actId="1076"/>
          <ac:spMkLst>
            <pc:docMk/>
            <pc:sldMk cId="890404109" sldId="2142532355"/>
            <ac:spMk id="9" creationId="{EBF2957F-93AB-1001-602F-1EA2670E41AB}"/>
          </ac:spMkLst>
        </pc:spChg>
        <pc:spChg chg="add mod">
          <ac:chgData name="Prashant Prashant" userId="59b7919c-3f31-461b-8508-0c1e054d6d4a" providerId="ADAL" clId="{753FC360-2ED5-49FE-8908-6262E9727CED}" dt="2023-08-24T17:07:28.049" v="113" actId="1076"/>
          <ac:spMkLst>
            <pc:docMk/>
            <pc:sldMk cId="890404109" sldId="2142532355"/>
            <ac:spMk id="11" creationId="{BA526258-75C2-BB0B-4F04-F60D8D23FEE3}"/>
          </ac:spMkLst>
        </pc:spChg>
        <pc:picChg chg="add del mod">
          <ac:chgData name="Prashant Prashant" userId="59b7919c-3f31-461b-8508-0c1e054d6d4a" providerId="ADAL" clId="{753FC360-2ED5-49FE-8908-6262E9727CED}" dt="2023-08-24T17:05:25.102" v="95"/>
          <ac:picMkLst>
            <pc:docMk/>
            <pc:sldMk cId="890404109" sldId="2142532355"/>
            <ac:picMk id="7" creationId="{17AF10BB-36B8-9FE4-DC4C-8A0B045649C8}"/>
          </ac:picMkLst>
        </pc:picChg>
        <pc:picChg chg="add del mod">
          <ac:chgData name="Prashant Prashant" userId="59b7919c-3f31-461b-8508-0c1e054d6d4a" providerId="ADAL" clId="{753FC360-2ED5-49FE-8908-6262E9727CED}" dt="2023-08-24T17:16:11.588" v="184" actId="478"/>
          <ac:picMkLst>
            <pc:docMk/>
            <pc:sldMk cId="890404109" sldId="2142532355"/>
            <ac:picMk id="1026" creationId="{F9A5D3CA-6C17-BC68-6372-C840D659505D}"/>
          </ac:picMkLst>
        </pc:picChg>
        <pc:picChg chg="add mod">
          <ac:chgData name="Prashant Prashant" userId="59b7919c-3f31-461b-8508-0c1e054d6d4a" providerId="ADAL" clId="{753FC360-2ED5-49FE-8908-6262E9727CED}" dt="2023-08-24T17:17:57.213" v="190" actId="1076"/>
          <ac:picMkLst>
            <pc:docMk/>
            <pc:sldMk cId="890404109" sldId="2142532355"/>
            <ac:picMk id="1028" creationId="{B7C56723-5033-FB2C-F22C-311EDB66848A}"/>
          </ac:picMkLst>
        </pc:picChg>
      </pc:sldChg>
      <pc:sldMasterChg chg="delSp">
        <pc:chgData name="Prashant Prashant" userId="59b7919c-3f31-461b-8508-0c1e054d6d4a" providerId="ADAL" clId="{753FC360-2ED5-49FE-8908-6262E9727CED}" dt="2023-08-24T17:02:25.445" v="0" actId="478"/>
        <pc:sldMasterMkLst>
          <pc:docMk/>
          <pc:sldMasterMk cId="1770854948" sldId="2147483660"/>
        </pc:sldMasterMkLst>
        <pc:grpChg chg="del">
          <ac:chgData name="Prashant Prashant" userId="59b7919c-3f31-461b-8508-0c1e054d6d4a" providerId="ADAL" clId="{753FC360-2ED5-49FE-8908-6262E9727CED}" dt="2023-08-24T17:02:25.445" v="0" actId="478"/>
          <ac:grpSpMkLst>
            <pc:docMk/>
            <pc:sldMasterMk cId="1770854948" sldId="2147483660"/>
            <ac:grpSpMk id="9" creationId="{00000000-0000-0000-0000-000000000000}"/>
          </ac:grpSpMkLst>
        </pc:grpChg>
      </pc:sldMasterChg>
    </pc:docChg>
  </pc:docChgLst>
  <pc:docChgLst>
    <pc:chgData name="Prashant Prashant" userId="59b7919c-3f31-461b-8508-0c1e054d6d4a" providerId="ADAL" clId="{83F5EEC4-8E8A-4AAD-AD80-A9AEF7230487}"/>
    <pc:docChg chg="modSection">
      <pc:chgData name="Prashant Prashant" userId="59b7919c-3f31-461b-8508-0c1e054d6d4a" providerId="ADAL" clId="{83F5EEC4-8E8A-4AAD-AD80-A9AEF7230487}" dt="2023-07-24T15:30:25.547" v="0" actId="17846"/>
      <pc:docMkLst>
        <pc:docMk/>
      </pc:docMkLst>
    </pc:docChg>
  </pc:docChgLst>
  <pc:docChgLst>
    <pc:chgData name="Prashant Prashant" userId="59b7919c-3f31-461b-8508-0c1e054d6d4a" providerId="ADAL" clId="{AD2B11A3-B8B0-4F3E-8214-6CB561D879FE}"/>
    <pc:docChg chg="delSld modSld modSection">
      <pc:chgData name="Prashant Prashant" userId="59b7919c-3f31-461b-8508-0c1e054d6d4a" providerId="ADAL" clId="{AD2B11A3-B8B0-4F3E-8214-6CB561D879FE}" dt="2023-07-05T15:33:42.496" v="1" actId="2696"/>
      <pc:docMkLst>
        <pc:docMk/>
      </pc:docMkLst>
      <pc:sldChg chg="modSp mod">
        <pc:chgData name="Prashant Prashant" userId="59b7919c-3f31-461b-8508-0c1e054d6d4a" providerId="ADAL" clId="{AD2B11A3-B8B0-4F3E-8214-6CB561D879FE}" dt="2023-07-05T15:33:08.054" v="0" actId="6549"/>
        <pc:sldMkLst>
          <pc:docMk/>
          <pc:sldMk cId="2876768728" sldId="966"/>
        </pc:sldMkLst>
        <pc:spChg chg="mod">
          <ac:chgData name="Prashant Prashant" userId="59b7919c-3f31-461b-8508-0c1e054d6d4a" providerId="ADAL" clId="{AD2B11A3-B8B0-4F3E-8214-6CB561D879FE}" dt="2023-07-05T15:33:08.054" v="0" actId="6549"/>
          <ac:spMkLst>
            <pc:docMk/>
            <pc:sldMk cId="2876768728" sldId="966"/>
            <ac:spMk id="6" creationId="{00000000-0000-0000-0000-000000000000}"/>
          </ac:spMkLst>
        </pc:spChg>
      </pc:sldChg>
      <pc:sldChg chg="del">
        <pc:chgData name="Prashant Prashant" userId="59b7919c-3f31-461b-8508-0c1e054d6d4a" providerId="ADAL" clId="{AD2B11A3-B8B0-4F3E-8214-6CB561D879FE}" dt="2023-07-05T15:33:42.496" v="1" actId="2696"/>
        <pc:sldMkLst>
          <pc:docMk/>
          <pc:sldMk cId="2075021450" sldId="2142532341"/>
        </pc:sldMkLst>
      </pc:sldChg>
    </pc:docChg>
  </pc:docChgLst>
  <pc:docChgLst>
    <pc:chgData name="Prashant Prashant" userId="59b7919c-3f31-461b-8508-0c1e054d6d4a" providerId="ADAL" clId="{47E6DE45-9F07-4EB6-803D-5697F2702CCC}"/>
    <pc:docChg chg="addMainMaster modMainMaster">
      <pc:chgData name="Prashant Prashant" userId="59b7919c-3f31-461b-8508-0c1e054d6d4a" providerId="ADAL" clId="{47E6DE45-9F07-4EB6-803D-5697F2702CCC}" dt="2023-07-24T15:57:44.716" v="2" actId="6938"/>
      <pc:docMkLst>
        <pc:docMk/>
      </pc:docMkLst>
      <pc:sldMasterChg chg="addSldLayout modSldLayout">
        <pc:chgData name="Prashant Prashant" userId="59b7919c-3f31-461b-8508-0c1e054d6d4a" providerId="ADAL" clId="{47E6DE45-9F07-4EB6-803D-5697F2702CCC}" dt="2023-07-24T15:57:41.738" v="1" actId="11236"/>
        <pc:sldMasterMkLst>
          <pc:docMk/>
          <pc:sldMasterMk cId="1770854948" sldId="2147483660"/>
        </pc:sldMasterMkLst>
        <pc:sldLayoutChg chg="delSp">
          <pc:chgData name="Prashant Prashant" userId="59b7919c-3f31-461b-8508-0c1e054d6d4a" providerId="ADAL" clId="{47E6DE45-9F07-4EB6-803D-5697F2702CCC}" dt="2023-07-24T15:57:28.495" v="0"/>
          <pc:sldLayoutMkLst>
            <pc:docMk/>
            <pc:sldMasterMk cId="1770854948" sldId="2147483660"/>
            <pc:sldLayoutMk cId="3793151279" sldId="2147483798"/>
          </pc:sldLayoutMkLst>
          <pc:spChg chg="del">
            <ac:chgData name="Prashant Prashant" userId="59b7919c-3f31-461b-8508-0c1e054d6d4a" providerId="ADAL" clId="{47E6DE45-9F07-4EB6-803D-5697F2702CCC}" dt="2023-07-24T15:57:28.495" v="0"/>
            <ac:spMkLst>
              <pc:docMk/>
              <pc:sldMasterMk cId="1770854948" sldId="2147483660"/>
              <pc:sldLayoutMk cId="3793151279" sldId="2147483798"/>
              <ac:spMk id="2" creationId="{00000000-0000-0000-0000-000000000000}"/>
            </ac:spMkLst>
          </pc:spChg>
        </pc:sldLayoutChg>
        <pc:sldLayoutChg chg="new mod">
          <pc:chgData name="Prashant Prashant" userId="59b7919c-3f31-461b-8508-0c1e054d6d4a" providerId="ADAL" clId="{47E6DE45-9F07-4EB6-803D-5697F2702CCC}" dt="2023-07-24T15:57:41.738" v="1" actId="11236"/>
          <pc:sldLayoutMkLst>
            <pc:docMk/>
            <pc:sldMasterMk cId="1770854948" sldId="2147483660"/>
            <pc:sldLayoutMk cId="2454873941" sldId="2147483858"/>
          </pc:sldLayoutMkLst>
        </pc:sldLayoutChg>
      </pc:sldMasterChg>
      <pc:sldMasterChg chg="new mod addSldLayout">
        <pc:chgData name="Prashant Prashant" userId="59b7919c-3f31-461b-8508-0c1e054d6d4a" providerId="ADAL" clId="{47E6DE45-9F07-4EB6-803D-5697F2702CCC}" dt="2023-07-24T15:57:44.716" v="2" actId="6938"/>
        <pc:sldMasterMkLst>
          <pc:docMk/>
          <pc:sldMasterMk cId="3952106990" sldId="2147483859"/>
        </pc:sldMasterMkLst>
        <pc:sldLayoutChg chg="new replId">
          <pc:chgData name="Prashant Prashant" userId="59b7919c-3f31-461b-8508-0c1e054d6d4a" providerId="ADAL" clId="{47E6DE45-9F07-4EB6-803D-5697F2702CCC}" dt="2023-07-24T15:57:44.716" v="2" actId="6938"/>
          <pc:sldLayoutMkLst>
            <pc:docMk/>
            <pc:sldMasterMk cId="3952106990" sldId="2147483859"/>
            <pc:sldLayoutMk cId="531780519" sldId="2147483860"/>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1467569150" sldId="2147483861"/>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2058170115" sldId="2147483862"/>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2040365301" sldId="2147483863"/>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833220091" sldId="2147483864"/>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1338918068" sldId="2147483865"/>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132795030" sldId="2147483866"/>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3649788649" sldId="2147483867"/>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1338633754" sldId="2147483868"/>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3042819827" sldId="2147483869"/>
          </pc:sldLayoutMkLst>
        </pc:sldLayoutChg>
        <pc:sldLayoutChg chg="new replId">
          <pc:chgData name="Prashant Prashant" userId="59b7919c-3f31-461b-8508-0c1e054d6d4a" providerId="ADAL" clId="{47E6DE45-9F07-4EB6-803D-5697F2702CCC}" dt="2023-07-24T15:57:44.716" v="2" actId="6938"/>
          <pc:sldLayoutMkLst>
            <pc:docMk/>
            <pc:sldMasterMk cId="3952106990" sldId="2147483859"/>
            <pc:sldLayoutMk cId="767411918" sldId="2147483870"/>
          </pc:sldLayoutMkLst>
        </pc:sldLayoutChg>
      </pc:sldMasterChg>
    </pc:docChg>
  </pc:docChgLst>
  <pc:docChgLst>
    <pc:chgData name="Prashant Prashant" userId="59b7919c-3f31-461b-8508-0c1e054d6d4a" providerId="ADAL" clId="{D7C552DC-4E1A-4D87-AC5B-548E76D9D44B}"/>
    <pc:docChg chg="custSel modSld">
      <pc:chgData name="Prashant Prashant" userId="59b7919c-3f31-461b-8508-0c1e054d6d4a" providerId="ADAL" clId="{D7C552DC-4E1A-4D87-AC5B-548E76D9D44B}" dt="2023-09-06T18:12:06.851" v="152" actId="1076"/>
      <pc:docMkLst>
        <pc:docMk/>
      </pc:docMkLst>
      <pc:sldChg chg="addSp modSp mod">
        <pc:chgData name="Prashant Prashant" userId="59b7919c-3f31-461b-8508-0c1e054d6d4a" providerId="ADAL" clId="{D7C552DC-4E1A-4D87-AC5B-548E76D9D44B}" dt="2023-09-06T17:43:36.500" v="111" actId="20577"/>
        <pc:sldMkLst>
          <pc:docMk/>
          <pc:sldMk cId="0" sldId="301"/>
        </pc:sldMkLst>
        <pc:spChg chg="add mod">
          <ac:chgData name="Prashant Prashant" userId="59b7919c-3f31-461b-8508-0c1e054d6d4a" providerId="ADAL" clId="{D7C552DC-4E1A-4D87-AC5B-548E76D9D44B}" dt="2023-09-06T17:43:36.500" v="111" actId="20577"/>
          <ac:spMkLst>
            <pc:docMk/>
            <pc:sldMk cId="0" sldId="301"/>
            <ac:spMk id="2" creationId="{2DAF2BFC-6791-4847-E87A-997FA5EDA3BC}"/>
          </ac:spMkLst>
        </pc:spChg>
      </pc:sldChg>
      <pc:sldChg chg="modSp mod">
        <pc:chgData name="Prashant Prashant" userId="59b7919c-3f31-461b-8508-0c1e054d6d4a" providerId="ADAL" clId="{D7C552DC-4E1A-4D87-AC5B-548E76D9D44B}" dt="2023-09-06T18:12:06.851" v="152" actId="1076"/>
        <pc:sldMkLst>
          <pc:docMk/>
          <pc:sldMk cId="0" sldId="306"/>
        </pc:sldMkLst>
        <pc:picChg chg="mod">
          <ac:chgData name="Prashant Prashant" userId="59b7919c-3f31-461b-8508-0c1e054d6d4a" providerId="ADAL" clId="{D7C552DC-4E1A-4D87-AC5B-548E76D9D44B}" dt="2023-09-06T18:12:06.851" v="152" actId="1076"/>
          <ac:picMkLst>
            <pc:docMk/>
            <pc:sldMk cId="0" sldId="306"/>
            <ac:picMk id="5" creationId="{E53AE6A9-01C0-488A-9434-044809819049}"/>
          </ac:picMkLst>
        </pc:picChg>
        <pc:picChg chg="mod">
          <ac:chgData name="Prashant Prashant" userId="59b7919c-3f31-461b-8508-0c1e054d6d4a" providerId="ADAL" clId="{D7C552DC-4E1A-4D87-AC5B-548E76D9D44B}" dt="2023-09-06T18:12:02.635" v="150" actId="14100"/>
          <ac:picMkLst>
            <pc:docMk/>
            <pc:sldMk cId="0" sldId="306"/>
            <ac:picMk id="8193" creationId="{72757452-E5AD-4793-9FD6-B3CAE5F3A3E7}"/>
          </ac:picMkLst>
        </pc:picChg>
      </pc:sldChg>
      <pc:sldChg chg="addSp modSp mod">
        <pc:chgData name="Prashant Prashant" userId="59b7919c-3f31-461b-8508-0c1e054d6d4a" providerId="ADAL" clId="{D7C552DC-4E1A-4D87-AC5B-548E76D9D44B}" dt="2023-09-06T17:42:43.711" v="110" actId="1076"/>
        <pc:sldMkLst>
          <pc:docMk/>
          <pc:sldMk cId="2646697819" sldId="2142532334"/>
        </pc:sldMkLst>
        <pc:spChg chg="add mod">
          <ac:chgData name="Prashant Prashant" userId="59b7919c-3f31-461b-8508-0c1e054d6d4a" providerId="ADAL" clId="{D7C552DC-4E1A-4D87-AC5B-548E76D9D44B}" dt="2023-09-06T17:42:16.217" v="108" actId="1076"/>
          <ac:spMkLst>
            <pc:docMk/>
            <pc:sldMk cId="2646697819" sldId="2142532334"/>
            <ac:spMk id="5" creationId="{AA5ECB10-9271-F47C-A49F-F9D3DAFDF4CC}"/>
          </ac:spMkLst>
        </pc:spChg>
        <pc:spChg chg="add mod">
          <ac:chgData name="Prashant Prashant" userId="59b7919c-3f31-461b-8508-0c1e054d6d4a" providerId="ADAL" clId="{D7C552DC-4E1A-4D87-AC5B-548E76D9D44B}" dt="2023-09-06T17:42:43.711" v="110" actId="1076"/>
          <ac:spMkLst>
            <pc:docMk/>
            <pc:sldMk cId="2646697819" sldId="2142532334"/>
            <ac:spMk id="10" creationId="{7C5A0FC6-E459-D25F-7CC8-C320FEEEB054}"/>
          </ac:spMkLst>
        </pc:spChg>
        <pc:picChg chg="mod">
          <ac:chgData name="Prashant Prashant" userId="59b7919c-3f31-461b-8508-0c1e054d6d4a" providerId="ADAL" clId="{D7C552DC-4E1A-4D87-AC5B-548E76D9D44B}" dt="2023-09-06T17:42:04.190" v="106" actId="14100"/>
          <ac:picMkLst>
            <pc:docMk/>
            <pc:sldMk cId="2646697819" sldId="2142532334"/>
            <ac:picMk id="8" creationId="{CABFBA3E-E9B5-49A2-8760-69F711388223}"/>
          </ac:picMkLst>
        </pc:picChg>
      </pc:sldChg>
      <pc:sldChg chg="modSp">
        <pc:chgData name="Prashant Prashant" userId="59b7919c-3f31-461b-8508-0c1e054d6d4a" providerId="ADAL" clId="{D7C552DC-4E1A-4D87-AC5B-548E76D9D44B}" dt="2023-09-06T18:10:58.138" v="141" actId="1076"/>
        <pc:sldMkLst>
          <pc:docMk/>
          <pc:sldMk cId="3851751062" sldId="2142532345"/>
        </pc:sldMkLst>
        <pc:picChg chg="mod">
          <ac:chgData name="Prashant Prashant" userId="59b7919c-3f31-461b-8508-0c1e054d6d4a" providerId="ADAL" clId="{D7C552DC-4E1A-4D87-AC5B-548E76D9D44B}" dt="2023-09-06T18:10:58.138" v="141" actId="1076"/>
          <ac:picMkLst>
            <pc:docMk/>
            <pc:sldMk cId="3851751062" sldId="2142532345"/>
            <ac:picMk id="5121" creationId="{5D3E6693-F34F-4567-BBB5-6E1F7F9C36F0}"/>
          </ac:picMkLst>
        </pc:picChg>
        <pc:picChg chg="mod">
          <ac:chgData name="Prashant Prashant" userId="59b7919c-3f31-461b-8508-0c1e054d6d4a" providerId="ADAL" clId="{D7C552DC-4E1A-4D87-AC5B-548E76D9D44B}" dt="2023-09-06T18:10:53.338" v="139" actId="14100"/>
          <ac:picMkLst>
            <pc:docMk/>
            <pc:sldMk cId="3851751062" sldId="2142532345"/>
            <ac:picMk id="5122" creationId="{AAEC7F08-9A3F-4B72-B14F-EDF8A683F5A0}"/>
          </ac:picMkLst>
        </pc:picChg>
      </pc:sldChg>
      <pc:sldChg chg="modSp">
        <pc:chgData name="Prashant Prashant" userId="59b7919c-3f31-461b-8508-0c1e054d6d4a" providerId="ADAL" clId="{D7C552DC-4E1A-4D87-AC5B-548E76D9D44B}" dt="2023-09-06T18:11:17.546" v="147" actId="1076"/>
        <pc:sldMkLst>
          <pc:docMk/>
          <pc:sldMk cId="2596550727" sldId="2142532346"/>
        </pc:sldMkLst>
        <pc:picChg chg="mod">
          <ac:chgData name="Prashant Prashant" userId="59b7919c-3f31-461b-8508-0c1e054d6d4a" providerId="ADAL" clId="{D7C552DC-4E1A-4D87-AC5B-548E76D9D44B}" dt="2023-09-06T18:11:08.604" v="143" actId="14100"/>
          <ac:picMkLst>
            <pc:docMk/>
            <pc:sldMk cId="2596550727" sldId="2142532346"/>
            <ac:picMk id="6145" creationId="{75F97BC8-F435-4FD7-97FD-0BE7C6FCCB47}"/>
          </ac:picMkLst>
        </pc:picChg>
        <pc:picChg chg="mod">
          <ac:chgData name="Prashant Prashant" userId="59b7919c-3f31-461b-8508-0c1e054d6d4a" providerId="ADAL" clId="{D7C552DC-4E1A-4D87-AC5B-548E76D9D44B}" dt="2023-09-06T18:11:17.546" v="147" actId="1076"/>
          <ac:picMkLst>
            <pc:docMk/>
            <pc:sldMk cId="2596550727" sldId="2142532346"/>
            <ac:picMk id="6146" creationId="{89AA8F51-EE6E-4CC0-AE17-178EC956A30C}"/>
          </ac:picMkLst>
        </pc:picChg>
      </pc:sldChg>
      <pc:sldChg chg="modSp mod">
        <pc:chgData name="Prashant Prashant" userId="59b7919c-3f31-461b-8508-0c1e054d6d4a" providerId="ADAL" clId="{D7C552DC-4E1A-4D87-AC5B-548E76D9D44B}" dt="2023-09-06T17:49:23.445" v="128" actId="14100"/>
        <pc:sldMkLst>
          <pc:docMk/>
          <pc:sldMk cId="1606813631" sldId="2142532350"/>
        </pc:sldMkLst>
        <pc:spChg chg="mod">
          <ac:chgData name="Prashant Prashant" userId="59b7919c-3f31-461b-8508-0c1e054d6d4a" providerId="ADAL" clId="{D7C552DC-4E1A-4D87-AC5B-548E76D9D44B}" dt="2023-09-06T17:49:16.852" v="125" actId="14100"/>
          <ac:spMkLst>
            <pc:docMk/>
            <pc:sldMk cId="1606813631" sldId="2142532350"/>
            <ac:spMk id="2" creationId="{9719AF88-E2CE-4EB8-9FA3-97AE2A3C21CE}"/>
          </ac:spMkLst>
        </pc:spChg>
        <pc:picChg chg="mod">
          <ac:chgData name="Prashant Prashant" userId="59b7919c-3f31-461b-8508-0c1e054d6d4a" providerId="ADAL" clId="{D7C552DC-4E1A-4D87-AC5B-548E76D9D44B}" dt="2023-09-06T17:49:23.445" v="128" actId="14100"/>
          <ac:picMkLst>
            <pc:docMk/>
            <pc:sldMk cId="1606813631" sldId="2142532350"/>
            <ac:picMk id="6" creationId="{737EDD86-3D2A-4A3C-99B3-80960CD1CB5D}"/>
          </ac:picMkLst>
        </pc:picChg>
      </pc:sldChg>
      <pc:sldChg chg="modSp">
        <pc:chgData name="Prashant Prashant" userId="59b7919c-3f31-461b-8508-0c1e054d6d4a" providerId="ADAL" clId="{D7C552DC-4E1A-4D87-AC5B-548E76D9D44B}" dt="2023-09-06T17:49:57.839" v="136" actId="14100"/>
        <pc:sldMkLst>
          <pc:docMk/>
          <pc:sldMk cId="1384194401" sldId="2142532352"/>
        </pc:sldMkLst>
        <pc:picChg chg="mod">
          <ac:chgData name="Prashant Prashant" userId="59b7919c-3f31-461b-8508-0c1e054d6d4a" providerId="ADAL" clId="{D7C552DC-4E1A-4D87-AC5B-548E76D9D44B}" dt="2023-09-06T17:49:55.447" v="133" actId="1076"/>
          <ac:picMkLst>
            <pc:docMk/>
            <pc:sldMk cId="1384194401" sldId="2142532352"/>
            <ac:picMk id="1025" creationId="{698BD7DB-F566-450C-8CCA-D3F6544C7A6D}"/>
          </ac:picMkLst>
        </pc:picChg>
        <pc:picChg chg="mod">
          <ac:chgData name="Prashant Prashant" userId="59b7919c-3f31-461b-8508-0c1e054d6d4a" providerId="ADAL" clId="{D7C552DC-4E1A-4D87-AC5B-548E76D9D44B}" dt="2023-09-06T17:49:57.839" v="136" actId="14100"/>
          <ac:picMkLst>
            <pc:docMk/>
            <pc:sldMk cId="1384194401" sldId="2142532352"/>
            <ac:picMk id="13313" creationId="{43C7B795-895A-4E97-8007-919BA27B6271}"/>
          </ac:picMkLst>
        </pc:picChg>
        <pc:picChg chg="mod">
          <ac:chgData name="Prashant Prashant" userId="59b7919c-3f31-461b-8508-0c1e054d6d4a" providerId="ADAL" clId="{D7C552DC-4E1A-4D87-AC5B-548E76D9D44B}" dt="2023-09-06T17:49:55.853" v="134" actId="1076"/>
          <ac:picMkLst>
            <pc:docMk/>
            <pc:sldMk cId="1384194401" sldId="2142532352"/>
            <ac:picMk id="13314" creationId="{2C8DDCB9-0822-4225-9086-8D20724477C5}"/>
          </ac:picMkLst>
        </pc:picChg>
      </pc:sldChg>
      <pc:sldChg chg="delSp modSp mod modNotesTx">
        <pc:chgData name="Prashant Prashant" userId="59b7919c-3f31-461b-8508-0c1e054d6d4a" providerId="ADAL" clId="{D7C552DC-4E1A-4D87-AC5B-548E76D9D44B}" dt="2023-09-06T17:46:42.884" v="123" actId="6549"/>
        <pc:sldMkLst>
          <pc:docMk/>
          <pc:sldMk cId="4155820807" sldId="2142532354"/>
        </pc:sldMkLst>
        <pc:spChg chg="del">
          <ac:chgData name="Prashant Prashant" userId="59b7919c-3f31-461b-8508-0c1e054d6d4a" providerId="ADAL" clId="{D7C552DC-4E1A-4D87-AC5B-548E76D9D44B}" dt="2023-09-06T17:46:01.119" v="112" actId="21"/>
          <ac:spMkLst>
            <pc:docMk/>
            <pc:sldMk cId="4155820807" sldId="2142532354"/>
            <ac:spMk id="2" creationId="{6A99518B-7C75-4A72-AE31-276188D1DEDB}"/>
          </ac:spMkLst>
        </pc:spChg>
        <pc:picChg chg="mod">
          <ac:chgData name="Prashant Prashant" userId="59b7919c-3f31-461b-8508-0c1e054d6d4a" providerId="ADAL" clId="{D7C552DC-4E1A-4D87-AC5B-548E76D9D44B}" dt="2023-09-06T17:46:08.506" v="116" actId="1076"/>
          <ac:picMkLst>
            <pc:docMk/>
            <pc:sldMk cId="4155820807" sldId="2142532354"/>
            <ac:picMk id="2049" creationId="{3FF63158-E977-4A13-8540-1DA9789BC78C}"/>
          </ac:picMkLst>
        </pc:picChg>
      </pc:sldChg>
    </pc:docChg>
  </pc:docChgLst>
  <pc:docChgLst>
    <pc:chgData name="Prashant Prashant" userId="59b7919c-3f31-461b-8508-0c1e054d6d4a" providerId="ADAL" clId="{294CF0F2-183A-41B7-B295-539C9F5BA4EF}"/>
    <pc:docChg chg="undo custSel addSld modSld modSection">
      <pc:chgData name="Prashant Prashant" userId="59b7919c-3f31-461b-8508-0c1e054d6d4a" providerId="ADAL" clId="{294CF0F2-183A-41B7-B295-539C9F5BA4EF}" dt="2023-08-31T15:14:51.855" v="121" actId="1076"/>
      <pc:docMkLst>
        <pc:docMk/>
      </pc:docMkLst>
      <pc:sldChg chg="delSp modSp mod">
        <pc:chgData name="Prashant Prashant" userId="59b7919c-3f31-461b-8508-0c1e054d6d4a" providerId="ADAL" clId="{294CF0F2-183A-41B7-B295-539C9F5BA4EF}" dt="2023-08-31T15:14:51.855" v="121" actId="1076"/>
        <pc:sldMkLst>
          <pc:docMk/>
          <pc:sldMk cId="3082298035" sldId="2142532338"/>
        </pc:sldMkLst>
        <pc:spChg chg="del">
          <ac:chgData name="Prashant Prashant" userId="59b7919c-3f31-461b-8508-0c1e054d6d4a" providerId="ADAL" clId="{294CF0F2-183A-41B7-B295-539C9F5BA4EF}" dt="2023-08-31T15:12:10.225" v="5" actId="21"/>
          <ac:spMkLst>
            <pc:docMk/>
            <pc:sldMk cId="3082298035" sldId="2142532338"/>
            <ac:spMk id="3" creationId="{DD2A414E-D9AE-E78A-8A7C-818489449E54}"/>
          </ac:spMkLst>
        </pc:spChg>
        <pc:picChg chg="mod">
          <ac:chgData name="Prashant Prashant" userId="59b7919c-3f31-461b-8508-0c1e054d6d4a" providerId="ADAL" clId="{294CF0F2-183A-41B7-B295-539C9F5BA4EF}" dt="2023-08-31T15:14:51.855" v="121" actId="1076"/>
          <ac:picMkLst>
            <pc:docMk/>
            <pc:sldMk cId="3082298035" sldId="2142532338"/>
            <ac:picMk id="2049" creationId="{5FA09D34-C933-4D58-B02E-7DC661E43CB3}"/>
          </ac:picMkLst>
        </pc:picChg>
      </pc:sldChg>
      <pc:sldChg chg="addSp delSp modSp new mod">
        <pc:chgData name="Prashant Prashant" userId="59b7919c-3f31-461b-8508-0c1e054d6d4a" providerId="ADAL" clId="{294CF0F2-183A-41B7-B295-539C9F5BA4EF}" dt="2023-08-31T15:14:23.440" v="119" actId="12"/>
        <pc:sldMkLst>
          <pc:docMk/>
          <pc:sldMk cId="477325916" sldId="2142532356"/>
        </pc:sldMkLst>
        <pc:spChg chg="add del mod">
          <ac:chgData name="Prashant Prashant" userId="59b7919c-3f31-461b-8508-0c1e054d6d4a" providerId="ADAL" clId="{294CF0F2-183A-41B7-B295-539C9F5BA4EF}" dt="2023-08-31T15:14:01.706" v="117" actId="20577"/>
          <ac:spMkLst>
            <pc:docMk/>
            <pc:sldMk cId="477325916" sldId="2142532356"/>
            <ac:spMk id="2" creationId="{4A026A56-3E0E-2649-EDD8-DA57322A2850}"/>
          </ac:spMkLst>
        </pc:spChg>
        <pc:spChg chg="del">
          <ac:chgData name="Prashant Prashant" userId="59b7919c-3f31-461b-8508-0c1e054d6d4a" providerId="ADAL" clId="{294CF0F2-183A-41B7-B295-539C9F5BA4EF}" dt="2023-08-31T15:11:47.558" v="1" actId="22"/>
          <ac:spMkLst>
            <pc:docMk/>
            <pc:sldMk cId="477325916" sldId="2142532356"/>
            <ac:spMk id="3" creationId="{ECB18DC7-EE91-82CD-C448-B154A8B87703}"/>
          </ac:spMkLst>
        </pc:spChg>
        <pc:spChg chg="add mod">
          <ac:chgData name="Prashant Prashant" userId="59b7919c-3f31-461b-8508-0c1e054d6d4a" providerId="ADAL" clId="{294CF0F2-183A-41B7-B295-539C9F5BA4EF}" dt="2023-08-31T15:14:23.440" v="119" actId="12"/>
          <ac:spMkLst>
            <pc:docMk/>
            <pc:sldMk cId="477325916" sldId="2142532356"/>
            <ac:spMk id="7" creationId="{ABA721CC-BA9A-5191-D970-4DF22E025F21}"/>
          </ac:spMkLst>
        </pc:spChg>
        <pc:picChg chg="add mod ord">
          <ac:chgData name="Prashant Prashant" userId="59b7919c-3f31-461b-8508-0c1e054d6d4a" providerId="ADAL" clId="{294CF0F2-183A-41B7-B295-539C9F5BA4EF}" dt="2023-08-31T15:12:55.832" v="14" actId="14100"/>
          <ac:picMkLst>
            <pc:docMk/>
            <pc:sldMk cId="477325916" sldId="2142532356"/>
            <ac:picMk id="6" creationId="{6A2BEEAD-7DD8-57F4-C994-616B959D442D}"/>
          </ac:picMkLst>
        </pc:picChg>
      </pc:sldChg>
    </pc:docChg>
  </pc:docChgLst>
  <pc:docChgLst>
    <pc:chgData name="Prashant Prashant" userId="59b7919c-3f31-461b-8508-0c1e054d6d4a" providerId="ADAL" clId="{47D2CEB5-F744-4547-B4B9-159697DC47B3}"/>
    <pc:docChg chg="modSld">
      <pc:chgData name="Prashant Prashant" userId="59b7919c-3f31-461b-8508-0c1e054d6d4a" providerId="ADAL" clId="{47D2CEB5-F744-4547-B4B9-159697DC47B3}" dt="2023-08-29T16:47:37.451" v="170" actId="1076"/>
      <pc:docMkLst>
        <pc:docMk/>
      </pc:docMkLst>
      <pc:sldChg chg="addSp modSp mod">
        <pc:chgData name="Prashant Prashant" userId="59b7919c-3f31-461b-8508-0c1e054d6d4a" providerId="ADAL" clId="{47D2CEB5-F744-4547-B4B9-159697DC47B3}" dt="2023-08-29T16:47:37.451" v="170" actId="1076"/>
        <pc:sldMkLst>
          <pc:docMk/>
          <pc:sldMk cId="3082298035" sldId="2142532338"/>
        </pc:sldMkLst>
        <pc:spChg chg="add mod">
          <ac:chgData name="Prashant Prashant" userId="59b7919c-3f31-461b-8508-0c1e054d6d4a" providerId="ADAL" clId="{47D2CEB5-F744-4547-B4B9-159697DC47B3}" dt="2023-08-29T16:47:37.451" v="170" actId="1076"/>
          <ac:spMkLst>
            <pc:docMk/>
            <pc:sldMk cId="3082298035" sldId="2142532338"/>
            <ac:spMk id="3" creationId="{DD2A414E-D9AE-E78A-8A7C-818489449E54}"/>
          </ac:spMkLst>
        </pc:spChg>
        <pc:picChg chg="mod">
          <ac:chgData name="Prashant Prashant" userId="59b7919c-3f31-461b-8508-0c1e054d6d4a" providerId="ADAL" clId="{47D2CEB5-F744-4547-B4B9-159697DC47B3}" dt="2023-08-29T16:44:33.981" v="1" actId="1076"/>
          <ac:picMkLst>
            <pc:docMk/>
            <pc:sldMk cId="3082298035" sldId="2142532338"/>
            <ac:picMk id="2049" creationId="{5FA09D34-C933-4D58-B02E-7DC661E43CB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50" tIns="46576" rIns="93150" bIns="46576" rtlCol="0"/>
          <a:lstStyle>
            <a:lvl1pPr algn="l">
              <a:defRPr sz="1200"/>
            </a:lvl1pPr>
          </a:lstStyle>
          <a:p>
            <a:endParaRPr lang="en-US"/>
          </a:p>
        </p:txBody>
      </p:sp>
      <p:sp>
        <p:nvSpPr>
          <p:cNvPr id="3" name="Date Placeholder 2"/>
          <p:cNvSpPr>
            <a:spLocks noGrp="1"/>
          </p:cNvSpPr>
          <p:nvPr>
            <p:ph type="dt" sz="quarter" idx="1"/>
          </p:nvPr>
        </p:nvSpPr>
        <p:spPr>
          <a:xfrm>
            <a:off x="3970938" y="1"/>
            <a:ext cx="3037840" cy="466434"/>
          </a:xfrm>
          <a:prstGeom prst="rect">
            <a:avLst/>
          </a:prstGeom>
        </p:spPr>
        <p:txBody>
          <a:bodyPr vert="horz" lIns="93150" tIns="46576" rIns="93150" bIns="46576" rtlCol="0"/>
          <a:lstStyle>
            <a:lvl1pPr algn="r">
              <a:defRPr sz="1200"/>
            </a:lvl1pPr>
          </a:lstStyle>
          <a:p>
            <a:fld id="{F97C2C5A-7BA6-45E1-B4B1-C7FA0F2E559E}" type="datetimeFigureOut">
              <a:rPr lang="en-US" smtClean="0"/>
              <a:t>9/6/2023</a:t>
            </a:fld>
            <a:endParaRPr lang="en-US"/>
          </a:p>
        </p:txBody>
      </p:sp>
      <p:sp>
        <p:nvSpPr>
          <p:cNvPr id="4" name="Footer Placeholder 3"/>
          <p:cNvSpPr>
            <a:spLocks noGrp="1"/>
          </p:cNvSpPr>
          <p:nvPr>
            <p:ph type="ftr" sz="quarter" idx="2"/>
          </p:nvPr>
        </p:nvSpPr>
        <p:spPr>
          <a:xfrm>
            <a:off x="0" y="8829969"/>
            <a:ext cx="3037840" cy="466433"/>
          </a:xfrm>
          <a:prstGeom prst="rect">
            <a:avLst/>
          </a:prstGeom>
        </p:spPr>
        <p:txBody>
          <a:bodyPr vert="horz" lIns="93150" tIns="46576" rIns="93150" bIns="46576"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9"/>
            <a:ext cx="3037840" cy="466433"/>
          </a:xfrm>
          <a:prstGeom prst="rect">
            <a:avLst/>
          </a:prstGeom>
        </p:spPr>
        <p:txBody>
          <a:bodyPr vert="horz" lIns="93150" tIns="46576" rIns="93150" bIns="46576" rtlCol="0" anchor="b"/>
          <a:lstStyle>
            <a:lvl1pPr algn="r">
              <a:defRPr sz="1200"/>
            </a:lvl1pPr>
          </a:lstStyle>
          <a:p>
            <a:fld id="{EC78DC66-852C-4E04-BA59-B526F736BEDC}" type="slidenum">
              <a:rPr lang="en-US" smtClean="0"/>
              <a:t>‹#›</a:t>
            </a:fld>
            <a:endParaRPr lang="en-US"/>
          </a:p>
        </p:txBody>
      </p:sp>
    </p:spTree>
    <p:extLst>
      <p:ext uri="{BB962C8B-B14F-4D97-AF65-F5344CB8AC3E}">
        <p14:creationId xmlns:p14="http://schemas.microsoft.com/office/powerpoint/2010/main" val="3829856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50" tIns="46576" rIns="93150" bIns="46576" rtlCol="0"/>
          <a:lstStyle>
            <a:lvl1pPr algn="l">
              <a:defRPr sz="1200"/>
            </a:lvl1pPr>
          </a:lstStyle>
          <a:p>
            <a:endParaRPr lang="en-US"/>
          </a:p>
        </p:txBody>
      </p:sp>
      <p:sp>
        <p:nvSpPr>
          <p:cNvPr id="3" name="Date Placeholder 2"/>
          <p:cNvSpPr>
            <a:spLocks noGrp="1"/>
          </p:cNvSpPr>
          <p:nvPr>
            <p:ph type="dt" idx="1"/>
          </p:nvPr>
        </p:nvSpPr>
        <p:spPr>
          <a:xfrm>
            <a:off x="3970938" y="1"/>
            <a:ext cx="3037840" cy="466434"/>
          </a:xfrm>
          <a:prstGeom prst="rect">
            <a:avLst/>
          </a:prstGeom>
        </p:spPr>
        <p:txBody>
          <a:bodyPr vert="horz" lIns="93150" tIns="46576" rIns="93150" bIns="46576" rtlCol="0"/>
          <a:lstStyle>
            <a:lvl1pPr algn="r">
              <a:defRPr sz="1200"/>
            </a:lvl1pPr>
          </a:lstStyle>
          <a:p>
            <a:fld id="{C4D06301-95D8-443B-A513-99365FFC4BD5}" type="datetimeFigureOut">
              <a:rPr lang="en-US" smtClean="0"/>
              <a:t>9/6/2023</a:t>
            </a:fld>
            <a:endParaRPr lang="en-US"/>
          </a:p>
        </p:txBody>
      </p:sp>
      <p:sp>
        <p:nvSpPr>
          <p:cNvPr id="4" name="Slide Image Placeholder 3"/>
          <p:cNvSpPr>
            <a:spLocks noGrp="1" noRot="1" noChangeAspect="1"/>
          </p:cNvSpPr>
          <p:nvPr>
            <p:ph type="sldImg" idx="2"/>
          </p:nvPr>
        </p:nvSpPr>
        <p:spPr>
          <a:xfrm>
            <a:off x="717550" y="471736"/>
            <a:ext cx="5575300" cy="3136900"/>
          </a:xfrm>
          <a:prstGeom prst="rect">
            <a:avLst/>
          </a:prstGeom>
          <a:noFill/>
          <a:ln w="12700">
            <a:solidFill>
              <a:srgbClr val="B2B2B2"/>
            </a:solidFill>
          </a:ln>
        </p:spPr>
        <p:txBody>
          <a:bodyPr vert="horz" lIns="93150" tIns="46576" rIns="93150" bIns="46576" rtlCol="0" anchor="ctr"/>
          <a:lstStyle/>
          <a:p>
            <a:endParaRPr lang="en-US"/>
          </a:p>
        </p:txBody>
      </p:sp>
      <p:sp>
        <p:nvSpPr>
          <p:cNvPr id="5" name="Notes Placeholder 4"/>
          <p:cNvSpPr>
            <a:spLocks noGrp="1"/>
          </p:cNvSpPr>
          <p:nvPr>
            <p:ph type="body" sz="quarter" idx="3"/>
          </p:nvPr>
        </p:nvSpPr>
        <p:spPr>
          <a:xfrm>
            <a:off x="701040" y="3748100"/>
            <a:ext cx="5608320" cy="5040560"/>
          </a:xfrm>
          <a:prstGeom prst="rect">
            <a:avLst/>
          </a:prstGeom>
        </p:spPr>
        <p:txBody>
          <a:bodyPr vert="horz" lIns="93150" tIns="46576" rIns="93150" bIns="4657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970938" y="8829969"/>
            <a:ext cx="3037840" cy="466433"/>
          </a:xfrm>
          <a:prstGeom prst="rect">
            <a:avLst/>
          </a:prstGeom>
        </p:spPr>
        <p:txBody>
          <a:bodyPr vert="horz" lIns="93150" tIns="46576" rIns="93150" bIns="46576" rtlCol="0" anchor="b"/>
          <a:lstStyle>
            <a:lvl1pPr algn="r">
              <a:defRPr sz="1200"/>
            </a:lvl1pPr>
          </a:lstStyle>
          <a:p>
            <a:fld id="{00B7230B-0A50-4587-B9D2-570A84B9F293}" type="slidenum">
              <a:rPr lang="en-US" smtClean="0"/>
              <a:t>‹#›</a:t>
            </a:fld>
            <a:endParaRPr lang="en-US"/>
          </a:p>
        </p:txBody>
      </p:sp>
    </p:spTree>
    <p:extLst>
      <p:ext uri="{BB962C8B-B14F-4D97-AF65-F5344CB8AC3E}">
        <p14:creationId xmlns:p14="http://schemas.microsoft.com/office/powerpoint/2010/main" val="7787776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qce.quantum.ieee.org/workshops-program/#annaritagiani"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nature.com/articles/s43588-021-00032-z?proof=t"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nkedin.com/in/cmast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ka.ms/aq/credit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github.com/vivanwin/QIO-TSP-Demo" TargetMode="External"/><Relationship Id="rId4" Type="http://schemas.openxmlformats.org/officeDocument/2006/relationships/hyperlink" Target="https://aka.ms/try-quantum-kata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ieeexplore.ieee.org/document/9314905"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quantum-journal.org/papers/q-2021-06-01-463/"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2</a:t>
            </a:fld>
            <a:endParaRPr lang="en-US"/>
          </a:p>
        </p:txBody>
      </p:sp>
    </p:spTree>
    <p:extLst>
      <p:ext uri="{BB962C8B-B14F-4D97-AF65-F5344CB8AC3E}">
        <p14:creationId xmlns:p14="http://schemas.microsoft.com/office/powerpoint/2010/main" val="4205352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Quantum Computing Opportunities in Renewable Energy and Climate Change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3"/>
              </a:rPr>
              <a:t>https://qce.quantum.ieee.org/workshops-program/#annaritagiani</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hlinkClick r:id="rId4"/>
              </a:rPr>
              <a:t>https://www.nature.com/articles/s43588-021-00032-z?proof=t</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12</a:t>
            </a:fld>
            <a:endParaRPr lang="en-US"/>
          </a:p>
        </p:txBody>
      </p:sp>
    </p:spTree>
    <p:extLst>
      <p:ext uri="{BB962C8B-B14F-4D97-AF65-F5344CB8AC3E}">
        <p14:creationId xmlns:p14="http://schemas.microsoft.com/office/powerpoint/2010/main" val="75724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err="1">
                <a:effectLst/>
                <a:latin typeface="Calibri" panose="020F0502020204030204" pitchFamily="34" charset="0"/>
              </a:rPr>
              <a:t>Foreqast</a:t>
            </a:r>
            <a:r>
              <a:rPr lang="en-US" sz="1800" dirty="0">
                <a:effectLst/>
                <a:latin typeface="Calibri" panose="020F0502020204030204" pitchFamily="34" charset="0"/>
              </a:rPr>
              <a:t> CEO Chris mentioned they wanted to work on wind farm optimization problems but didn't find any takers who will work with them or pay for it.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chris@foreqast.ai</a:t>
            </a:r>
          </a:p>
          <a:p>
            <a:pPr marL="0" marR="0">
              <a:spcBef>
                <a:spcPts val="0"/>
              </a:spcBef>
              <a:spcAft>
                <a:spcPts val="0"/>
              </a:spcAft>
            </a:pPr>
            <a:r>
              <a:rPr lang="en-US" sz="1800" dirty="0">
                <a:effectLst/>
                <a:latin typeface="Calibri" panose="020F0502020204030204" pitchFamily="34" charset="0"/>
                <a:hlinkClick r:id="rId3"/>
              </a:rPr>
              <a:t>https://linkedin.com/in/cmaster</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13</a:t>
            </a:fld>
            <a:endParaRPr lang="en-US"/>
          </a:p>
        </p:txBody>
      </p:sp>
    </p:spTree>
    <p:extLst>
      <p:ext uri="{BB962C8B-B14F-4D97-AF65-F5344CB8AC3E}">
        <p14:creationId xmlns:p14="http://schemas.microsoft.com/office/powerpoint/2010/main" val="412656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15</a:t>
            </a:fld>
            <a:endParaRPr lang="en-US"/>
          </a:p>
        </p:txBody>
      </p:sp>
    </p:spTree>
    <p:extLst>
      <p:ext uri="{BB962C8B-B14F-4D97-AF65-F5344CB8AC3E}">
        <p14:creationId xmlns:p14="http://schemas.microsoft.com/office/powerpoint/2010/main" val="147381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Few Kilo Bits of secrete key exchange with Quantum Satellites done as part of Quantum Cloud initiative.</a:t>
            </a:r>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17</a:t>
            </a:fld>
            <a:endParaRPr lang="en-US"/>
          </a:p>
        </p:txBody>
      </p:sp>
    </p:spTree>
    <p:extLst>
      <p:ext uri="{BB962C8B-B14F-4D97-AF65-F5344CB8AC3E}">
        <p14:creationId xmlns:p14="http://schemas.microsoft.com/office/powerpoint/2010/main" val="120796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Quantum computing is transitioning from scientific research to a quantum technology industry. Much progress is still needed to solve industry relevant problems and achieve quantum advantage. Moving towards quantum computing readiness is now an urgent goal shared across many industry verticals, academic institutions and governments. Hybrid models, algorithms and architectures is now seen as way to overcome the limitations of Noisy Intermediate Scale Quantum (NISQ) devices for near-term quantum computation.</a:t>
            </a:r>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19</a:t>
            </a:fld>
            <a:endParaRPr lang="en-US"/>
          </a:p>
        </p:txBody>
      </p:sp>
    </p:spTree>
    <p:extLst>
      <p:ext uri="{BB962C8B-B14F-4D97-AF65-F5344CB8AC3E}">
        <p14:creationId xmlns:p14="http://schemas.microsoft.com/office/powerpoint/2010/main" val="386202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Alberta Machine Intelligence Institute for machine learning in Quantum Computing</a:t>
            </a:r>
          </a:p>
          <a:p>
            <a:pPr marL="0" marR="0">
              <a:spcBef>
                <a:spcPts val="0"/>
              </a:spcBef>
              <a:spcAft>
                <a:spcPts val="0"/>
              </a:spcAft>
            </a:pPr>
            <a:r>
              <a:rPr lang="en-US" sz="1800" dirty="0">
                <a:effectLst/>
                <a:latin typeface="Calibri" panose="020F0502020204030204" pitchFamily="34" charset="0"/>
              </a:rPr>
              <a:t>1QBit: Vancouver based startup</a:t>
            </a:r>
          </a:p>
          <a:p>
            <a:pPr marL="0" marR="0">
              <a:spcBef>
                <a:spcPts val="0"/>
              </a:spcBef>
              <a:spcAft>
                <a:spcPts val="0"/>
              </a:spcAft>
            </a:pPr>
            <a:r>
              <a:rPr lang="en-US" sz="1800" dirty="0">
                <a:effectLst/>
                <a:latin typeface="Calibri" panose="020F0502020204030204" pitchFamily="34" charset="0"/>
              </a:rPr>
              <a:t>Zapata: Boston based Quantum Computing company with a branch in Toronto</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Oil Reservoir Yield Predictions project in place.  Reach out to Barry Sanders directly for any opportunities.</a:t>
            </a:r>
          </a:p>
          <a:p>
            <a:pPr marL="0" marR="0">
              <a:spcBef>
                <a:spcPts val="0"/>
              </a:spcBef>
              <a:spcAft>
                <a:spcPts val="0"/>
              </a:spcAft>
            </a:pPr>
            <a:r>
              <a:rPr lang="en-US" sz="1800" dirty="0">
                <a:effectLst/>
                <a:latin typeface="Calibri" panose="020F0502020204030204" pitchFamily="34" charset="0"/>
              </a:rPr>
              <a:t>Petroleum Engineering/NSERC grant: Fluid dynamic in nature, principles (Darcie's principles). Grid is small and qubits. Trivial well simulation in 1 dimension. Using IBM 1 Qubit Quantum Computer to simulate the yield problems in quantum wells.</a:t>
            </a: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20</a:t>
            </a:fld>
            <a:endParaRPr lang="en-US"/>
          </a:p>
        </p:txBody>
      </p:sp>
    </p:spTree>
    <p:extLst>
      <p:ext uri="{BB962C8B-B14F-4D97-AF65-F5344CB8AC3E}">
        <p14:creationId xmlns:p14="http://schemas.microsoft.com/office/powerpoint/2010/main" val="391760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22</a:t>
            </a:fld>
            <a:endParaRPr lang="en-US"/>
          </a:p>
        </p:txBody>
      </p:sp>
    </p:spTree>
    <p:extLst>
      <p:ext uri="{BB962C8B-B14F-4D97-AF65-F5344CB8AC3E}">
        <p14:creationId xmlns:p14="http://schemas.microsoft.com/office/powerpoint/2010/main" val="2067954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hlinkClick r:id="rId3"/>
              </a:rPr>
              <a:t>https://aka.ms/aq/credits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apple-system"/>
                <a:hlinkClick r:id="rId4"/>
              </a:rPr>
              <a:t>https://aka.ms/try-quantum-katas</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GitHub repos: </a:t>
            </a:r>
            <a:r>
              <a:rPr lang="en-US" sz="1800" dirty="0">
                <a:effectLst/>
                <a:latin typeface="Calibri" panose="020F0502020204030204" pitchFamily="34" charset="0"/>
                <a:hlinkClick r:id="rId5"/>
              </a:rPr>
              <a:t>https://github.com/vivanwin/QIO-TSP-Demo</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23</a:t>
            </a:fld>
            <a:endParaRPr lang="en-US"/>
          </a:p>
        </p:txBody>
      </p:sp>
    </p:spTree>
    <p:extLst>
      <p:ext uri="{BB962C8B-B14F-4D97-AF65-F5344CB8AC3E}">
        <p14:creationId xmlns:p14="http://schemas.microsoft.com/office/powerpoint/2010/main" val="1500415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hlinkClick r:id="rId3"/>
              </a:rPr>
              <a:t>Formulating and Solving Routing Problems on Quantum Computers | IEEE Journals &amp; Magazine | IEEE Xplore</a:t>
            </a:r>
            <a:r>
              <a:rPr lang="en-US" sz="1800" dirty="0">
                <a:effectLst/>
                <a:latin typeface="Calibri" panose="020F0502020204030204" pitchFamily="34" charset="0"/>
              </a:rPr>
              <a:t> : Routing problem solving using QC (Exxon Mobile problem)</a:t>
            </a:r>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24</a:t>
            </a:fld>
            <a:endParaRPr lang="en-US"/>
          </a:p>
        </p:txBody>
      </p:sp>
    </p:spTree>
    <p:extLst>
      <p:ext uri="{BB962C8B-B14F-4D97-AF65-F5344CB8AC3E}">
        <p14:creationId xmlns:p14="http://schemas.microsoft.com/office/powerpoint/2010/main" val="384200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apple-system"/>
                <a:hlinkClick r:id="rId3"/>
              </a:rPr>
              <a:t>https://quantum-journal.org/papers/q-202…</a:t>
            </a:r>
            <a:r>
              <a:rPr lang="en-US" sz="1800" dirty="0">
                <a:solidFill>
                  <a:srgbClr val="1A202C"/>
                </a:solidFill>
                <a:effectLst/>
                <a:latin typeface="-apple-system"/>
              </a:rPr>
              <a:t> A Threshold for Quantum Advantage in Derivative Pricing</a:t>
            </a:r>
            <a:endParaRPr lang="en-US" sz="18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26</a:t>
            </a:fld>
            <a:endParaRPr lang="en-US"/>
          </a:p>
        </p:txBody>
      </p:sp>
    </p:spTree>
    <p:extLst>
      <p:ext uri="{BB962C8B-B14F-4D97-AF65-F5344CB8AC3E}">
        <p14:creationId xmlns:p14="http://schemas.microsoft.com/office/powerpoint/2010/main" val="1743715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https://bit.ly/3lrn3U5</a:t>
            </a: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4</a:t>
            </a:fld>
            <a:endParaRPr lang="en-US"/>
          </a:p>
        </p:txBody>
      </p:sp>
    </p:spTree>
    <p:extLst>
      <p:ext uri="{BB962C8B-B14F-4D97-AF65-F5344CB8AC3E}">
        <p14:creationId xmlns:p14="http://schemas.microsoft.com/office/powerpoint/2010/main" val="2345687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https://bit.ly/3lL4Ill</a:t>
            </a: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27</a:t>
            </a:fld>
            <a:endParaRPr lang="en-US"/>
          </a:p>
        </p:txBody>
      </p:sp>
    </p:spTree>
    <p:extLst>
      <p:ext uri="{BB962C8B-B14F-4D97-AF65-F5344CB8AC3E}">
        <p14:creationId xmlns:p14="http://schemas.microsoft.com/office/powerpoint/2010/main" val="168352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1C43A196-54A0-4624-ADFD-EBA5D2F776E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968BA17-5B4B-4710-A0F9-67F3840C1562}"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id="{87160F79-D00F-4AD1-A634-2F9D0939203C}"/>
              </a:ext>
            </a:extLst>
          </p:cNvPr>
          <p:cNvSpPr>
            <a:spLocks noGrp="1" noRot="1" noChangeAspect="1" noChangeArrowheads="1" noTextEdit="1"/>
          </p:cNvSpPr>
          <p:nvPr>
            <p:ph type="sldImg"/>
          </p:nvPr>
        </p:nvSpPr>
        <p:spPr bwMode="auto">
          <a:xfrm>
            <a:off x="717550" y="471488"/>
            <a:ext cx="5575300" cy="31369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4" name="Rectangle 3">
            <a:extLst>
              <a:ext uri="{FF2B5EF4-FFF2-40B4-BE49-F238E27FC236}">
                <a16:creationId xmlns:a16="http://schemas.microsoft.com/office/drawing/2014/main" id="{9CDF7173-0383-43E8-B960-4204E2ACE35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spcBef>
                <a:spcPct val="0"/>
              </a:spcBef>
            </a:pPr>
            <a:endParaRPr lang="en-US" altLang="en-US" sz="8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https://bit.ly/3Af67GM</a:t>
            </a:r>
            <a:endParaRPr lang="en-US" altLang="en-US" dirty="0"/>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6</a:t>
            </a:fld>
            <a:endParaRPr lang="en-US"/>
          </a:p>
        </p:txBody>
      </p:sp>
    </p:spTree>
    <p:extLst>
      <p:ext uri="{BB962C8B-B14F-4D97-AF65-F5344CB8AC3E}">
        <p14:creationId xmlns:p14="http://schemas.microsoft.com/office/powerpoint/2010/main" val="3370967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https://bit.ly/3tIBO8X</a:t>
            </a: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7</a:t>
            </a:fld>
            <a:endParaRPr lang="en-US"/>
          </a:p>
        </p:txBody>
      </p:sp>
    </p:spTree>
    <p:extLst>
      <p:ext uri="{BB962C8B-B14F-4D97-AF65-F5344CB8AC3E}">
        <p14:creationId xmlns:p14="http://schemas.microsoft.com/office/powerpoint/2010/main" val="368848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https://bit.ly/3hETs8O</a:t>
            </a: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8</a:t>
            </a:fld>
            <a:endParaRPr lang="en-US"/>
          </a:p>
        </p:txBody>
      </p:sp>
    </p:spTree>
    <p:extLst>
      <p:ext uri="{BB962C8B-B14F-4D97-AF65-F5344CB8AC3E}">
        <p14:creationId xmlns:p14="http://schemas.microsoft.com/office/powerpoint/2010/main" val="1541742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algn="l"/>
            <a:r>
              <a:rPr lang="en-US" b="0" i="0" dirty="0">
                <a:solidFill>
                  <a:srgbClr val="373737"/>
                </a:solidFill>
                <a:effectLst/>
                <a:latin typeface="Open Sans" panose="020B0606030504020204" pitchFamily="34" charset="0"/>
              </a:rPr>
              <a:t>In the oil and gas industry, the units could prove highly valuable to reduce operational costs and risks, run powerful simulations, and help curbing emissions.</a:t>
            </a:r>
          </a:p>
          <a:p>
            <a:pPr algn="l"/>
            <a:r>
              <a:rPr lang="en-US" b="0" i="0" dirty="0">
                <a:solidFill>
                  <a:srgbClr val="373737"/>
                </a:solidFill>
                <a:effectLst/>
                <a:latin typeface="Open Sans" panose="020B0606030504020204" pitchFamily="34" charset="0"/>
              </a:rPr>
              <a:t>Among players embracing quantum processing to date are ExxonMobil, Total, Shell, and BP, according to </a:t>
            </a:r>
            <a:r>
              <a:rPr lang="en-US" b="0" i="0" dirty="0" err="1">
                <a:solidFill>
                  <a:srgbClr val="373737"/>
                </a:solidFill>
                <a:effectLst/>
                <a:latin typeface="Open Sans" panose="020B0606030504020204" pitchFamily="34" charset="0"/>
              </a:rPr>
              <a:t>GlobalData</a:t>
            </a:r>
            <a:r>
              <a:rPr lang="en-US" b="0" i="0" dirty="0">
                <a:solidFill>
                  <a:srgbClr val="373737"/>
                </a:solidFill>
                <a:effectLst/>
                <a:latin typeface="Open Sans" panose="020B0606030504020204" pitchFamily="34" charset="0"/>
              </a:rPr>
              <a:t>.</a:t>
            </a:r>
          </a:p>
          <a:p>
            <a:pPr algn="l"/>
            <a:r>
              <a:rPr lang="en-US" b="0" i="0" dirty="0">
                <a:solidFill>
                  <a:srgbClr val="373737"/>
                </a:solidFill>
                <a:effectLst/>
                <a:latin typeface="Open Sans" panose="020B0606030504020204" pitchFamily="34" charset="0"/>
              </a:rPr>
              <a:t>IBM is standing out as provider, but energy firms are also relying on D-Wave, Microsoft, and Atos.</a:t>
            </a: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9</a:t>
            </a:fld>
            <a:endParaRPr lang="en-US"/>
          </a:p>
        </p:txBody>
      </p:sp>
    </p:spTree>
    <p:extLst>
      <p:ext uri="{BB962C8B-B14F-4D97-AF65-F5344CB8AC3E}">
        <p14:creationId xmlns:p14="http://schemas.microsoft.com/office/powerpoint/2010/main" val="195747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15% of energy is lost in classical grids. Matching energy production with forecasting user demand.</a:t>
            </a:r>
          </a:p>
          <a:p>
            <a:pPr marL="0" marR="0">
              <a:spcBef>
                <a:spcPts val="0"/>
              </a:spcBef>
              <a:spcAft>
                <a:spcPts val="0"/>
              </a:spcAft>
            </a:pPr>
            <a:r>
              <a:rPr lang="en-US" sz="1800" dirty="0">
                <a:effectLst/>
                <a:latin typeface="Calibri" panose="020F0502020204030204" pitchFamily="34" charset="0"/>
              </a:rPr>
              <a:t>Ideal balance of resources versus energy sources </a:t>
            </a:r>
            <a:r>
              <a:rPr lang="en-US" sz="1800" dirty="0" err="1">
                <a:effectLst/>
                <a:latin typeface="Calibri" panose="020F0502020204030204" pitchFamily="34" charset="0"/>
              </a:rPr>
              <a:t>e.g</a:t>
            </a:r>
            <a:r>
              <a:rPr lang="en-US" sz="1800" dirty="0">
                <a:effectLst/>
                <a:latin typeface="Calibri" panose="020F0502020204030204" pitchFamily="34" charset="0"/>
              </a:rPr>
              <a:t> carbon emissions</a:t>
            </a:r>
          </a:p>
          <a:p>
            <a:pPr marL="0" marR="0">
              <a:spcBef>
                <a:spcPts val="0"/>
              </a:spcBef>
              <a:spcAft>
                <a:spcPts val="0"/>
              </a:spcAft>
            </a:pPr>
            <a:r>
              <a:rPr lang="en-US" sz="1800" dirty="0">
                <a:effectLst/>
                <a:latin typeface="Calibri" panose="020F0502020204030204" pitchFamily="34" charset="0"/>
              </a:rPr>
              <a:t>Quantum inspired optimization techniques: logistics and routing.</a:t>
            </a:r>
          </a:p>
          <a:p>
            <a:pPr marL="0" marR="0">
              <a:spcBef>
                <a:spcPts val="0"/>
              </a:spcBef>
              <a:spcAft>
                <a:spcPts val="0"/>
              </a:spcAft>
            </a:pPr>
            <a:r>
              <a:rPr lang="en-US" sz="1800" dirty="0">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10</a:t>
            </a:fld>
            <a:endParaRPr lang="en-US"/>
          </a:p>
        </p:txBody>
      </p:sp>
    </p:spTree>
    <p:extLst>
      <p:ext uri="{BB962C8B-B14F-4D97-AF65-F5344CB8AC3E}">
        <p14:creationId xmlns:p14="http://schemas.microsoft.com/office/powerpoint/2010/main" val="2432441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71488"/>
            <a:ext cx="5575300" cy="3136900"/>
          </a:xfrm>
        </p:spPr>
      </p:sp>
      <p:sp>
        <p:nvSpPr>
          <p:cNvPr id="3" name="Notes Placeholder 2"/>
          <p:cNvSpPr>
            <a:spLocks noGrp="1"/>
          </p:cNvSpPr>
          <p:nvPr>
            <p:ph type="body" idx="1"/>
          </p:nvPr>
        </p:nvSpPr>
        <p:spPr/>
        <p:txBody>
          <a:bodyPr/>
          <a:lstStyle/>
          <a:p>
            <a:r>
              <a:rPr lang="en-US" altLang="en-US" sz="1200" dirty="0">
                <a:latin typeface="Arial Nova Light" panose="020B0304020202020204" pitchFamily="34" charset="0"/>
              </a:rPr>
              <a:t>QC to provide opportunities/threats on Block Chain. Safety of block chain (proof of work)</a:t>
            </a:r>
          </a:p>
          <a:p>
            <a:r>
              <a:rPr lang="en-US" altLang="en-US" sz="1200" dirty="0">
                <a:latin typeface="Arial Nova Light" panose="020B0304020202020204" pitchFamily="34" charset="0"/>
              </a:rPr>
              <a:t>Financial portfolio optimization: juggling between several asset classes, create a risk return tradeoff for certain  set of asset classes shows promising results using QC optimization</a:t>
            </a:r>
          </a:p>
          <a:p>
            <a:r>
              <a:rPr lang="en-US" altLang="en-US" sz="1200" dirty="0">
                <a:latin typeface="Arial Nova Light" panose="020B0304020202020204" pitchFamily="34" charset="0"/>
              </a:rPr>
              <a:t>Logistics planning, traffic planning, map power optimization (manage roster of people in airport)</a:t>
            </a:r>
          </a:p>
          <a:p>
            <a:r>
              <a:rPr lang="en-US" altLang="en-US" sz="1200" dirty="0">
                <a:latin typeface="Arial Nova Light" panose="020B0304020202020204" pitchFamily="34" charset="0"/>
              </a:rPr>
              <a:t>Fraudulent credit card transactions: anomaly detection (outlier detection), less false positives.</a:t>
            </a:r>
          </a:p>
          <a:p>
            <a:r>
              <a:rPr lang="en-US" altLang="en-US" sz="1200" dirty="0">
                <a:latin typeface="Arial Nova Light" panose="020B0304020202020204" pitchFamily="34" charset="0"/>
              </a:rPr>
              <a:t>Quantum machine learning for trading data: training time for qc systems learn with much lesser training data set</a:t>
            </a:r>
          </a:p>
          <a:p>
            <a:r>
              <a:rPr lang="en-US" altLang="en-US" sz="1200" dirty="0">
                <a:latin typeface="Arial Nova Light" panose="020B0304020202020204" pitchFamily="34" charset="0"/>
              </a:rPr>
              <a:t>Cyber Security: cryptography and post quantum cryptography (breaking factorization-based security systems)</a:t>
            </a:r>
          </a:p>
          <a:p>
            <a:r>
              <a:rPr lang="en-US" altLang="en-US" sz="1200" dirty="0">
                <a:latin typeface="Arial Nova Light" panose="020B0304020202020204" pitchFamily="34" charset="0"/>
              </a:rPr>
              <a:t>Quantum sensing in Oil and Gas sector. Studying yield from oil reservoirs</a:t>
            </a:r>
          </a:p>
          <a:p>
            <a:r>
              <a:rPr lang="en-US" altLang="en-US" sz="1200" dirty="0">
                <a:latin typeface="Arial Nova Light" panose="020B0304020202020204" pitchFamily="34" charset="0"/>
              </a:rPr>
              <a:t>Health data: QC can enhance the accuracy of health data.</a:t>
            </a:r>
          </a:p>
          <a:p>
            <a:pPr algn="l"/>
            <a:endParaRPr lang="en-US" b="0" i="0" dirty="0">
              <a:solidFill>
                <a:srgbClr val="373737"/>
              </a:solidFill>
              <a:effectLst/>
              <a:latin typeface="Open Sans" panose="020B0606030504020204" pitchFamily="34" charset="0"/>
            </a:endParaRPr>
          </a:p>
          <a:p>
            <a:pPr algn="l"/>
            <a:endParaRPr lang="en-US" b="0" i="0" dirty="0">
              <a:solidFill>
                <a:srgbClr val="373737"/>
              </a:solidFill>
              <a:effectLst/>
              <a:latin typeface="Open Sans" panose="020B0606030504020204" pitchFamily="34" charset="0"/>
            </a:endParaRPr>
          </a:p>
          <a:p>
            <a:pPr algn="l"/>
            <a:endParaRPr lang="en-US" b="0" i="0" dirty="0">
              <a:solidFill>
                <a:srgbClr val="373737"/>
              </a:solidFill>
              <a:effectLst/>
              <a:latin typeface="Open Sans" panose="020B0606030504020204" pitchFamily="34" charset="0"/>
            </a:endParaRPr>
          </a:p>
          <a:p>
            <a:pPr algn="l"/>
            <a:r>
              <a:rPr lang="en-US" b="0" i="0" dirty="0">
                <a:solidFill>
                  <a:srgbClr val="373737"/>
                </a:solidFill>
                <a:effectLst/>
                <a:latin typeface="Open Sans" panose="020B0606030504020204" pitchFamily="34" charset="0"/>
              </a:rPr>
              <a:t>In the oil and gas industry, the units could prove highly valuable to reduce operational costs and risks, run powerful simulations, and help curbing emissions.</a:t>
            </a:r>
          </a:p>
          <a:p>
            <a:pPr algn="l"/>
            <a:r>
              <a:rPr lang="en-US" b="0" i="0" dirty="0">
                <a:solidFill>
                  <a:srgbClr val="373737"/>
                </a:solidFill>
                <a:effectLst/>
                <a:latin typeface="Open Sans" panose="020B0606030504020204" pitchFamily="34" charset="0"/>
              </a:rPr>
              <a:t>Among players embracing quantum processing to date are ExxonMobil, Total, Shell, and BP, according to </a:t>
            </a:r>
            <a:r>
              <a:rPr lang="en-US" b="0" i="0" dirty="0" err="1">
                <a:solidFill>
                  <a:srgbClr val="373737"/>
                </a:solidFill>
                <a:effectLst/>
                <a:latin typeface="Open Sans" panose="020B0606030504020204" pitchFamily="34" charset="0"/>
              </a:rPr>
              <a:t>GlobalData</a:t>
            </a:r>
            <a:r>
              <a:rPr lang="en-US" b="0" i="0" dirty="0">
                <a:solidFill>
                  <a:srgbClr val="373737"/>
                </a:solidFill>
                <a:effectLst/>
                <a:latin typeface="Open Sans" panose="020B0606030504020204" pitchFamily="34" charset="0"/>
              </a:rPr>
              <a:t>.</a:t>
            </a:r>
          </a:p>
          <a:p>
            <a:pPr algn="l"/>
            <a:r>
              <a:rPr lang="en-US" b="0" i="0" dirty="0">
                <a:solidFill>
                  <a:srgbClr val="373737"/>
                </a:solidFill>
                <a:effectLst/>
                <a:latin typeface="Open Sans" panose="020B0606030504020204" pitchFamily="34" charset="0"/>
              </a:rPr>
              <a:t>IBM is standing out as provider, but energy firms are also relying on D-Wave, Microsoft, and Atos.</a:t>
            </a:r>
          </a:p>
          <a:p>
            <a:endParaRPr lang="en-US" dirty="0"/>
          </a:p>
        </p:txBody>
      </p:sp>
      <p:sp>
        <p:nvSpPr>
          <p:cNvPr id="4" name="Slide Number Placeholder 3"/>
          <p:cNvSpPr>
            <a:spLocks noGrp="1"/>
          </p:cNvSpPr>
          <p:nvPr>
            <p:ph type="sldNum" sz="quarter" idx="5"/>
          </p:nvPr>
        </p:nvSpPr>
        <p:spPr/>
        <p:txBody>
          <a:bodyPr/>
          <a:lstStyle/>
          <a:p>
            <a:fld id="{00B7230B-0A50-4587-B9D2-570A84B9F293}" type="slidenum">
              <a:rPr lang="en-US" smtClean="0"/>
              <a:t>11</a:t>
            </a:fld>
            <a:endParaRPr lang="en-US"/>
          </a:p>
        </p:txBody>
      </p:sp>
    </p:spTree>
    <p:extLst>
      <p:ext uri="{BB962C8B-B14F-4D97-AF65-F5344CB8AC3E}">
        <p14:creationId xmlns:p14="http://schemas.microsoft.com/office/powerpoint/2010/main" val="354795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jpeg"/><Relationship Id="rId5" Type="http://schemas.microsoft.com/office/2007/relationships/hdphoto" Target="../media/hdphoto2.wdp"/><Relationship Id="rId4" Type="http://schemas.openxmlformats.org/officeDocument/2006/relationships/image" Target="../media/image2.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jpeg"/><Relationship Id="rId3" Type="http://schemas.microsoft.com/office/2007/relationships/hdphoto" Target="../media/hdphoto4.wdp"/><Relationship Id="rId7" Type="http://schemas.microsoft.com/office/2007/relationships/hdphoto" Target="../media/hdphoto5.wdp"/><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6.jpeg"/><Relationship Id="rId5" Type="http://schemas.microsoft.com/office/2007/relationships/hdphoto" Target="../media/hdphoto2.wdp"/><Relationship Id="rId4" Type="http://schemas.openxmlformats.org/officeDocument/2006/relationships/image" Target="../media/image5.jpeg"/><Relationship Id="rId9" Type="http://schemas.microsoft.com/office/2007/relationships/hdphoto" Target="../media/hdphoto6.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77" y="416891"/>
            <a:ext cx="10238380" cy="546305"/>
          </a:xfrm>
        </p:spPr>
        <p:txBody>
          <a:bodyPr anchor="ctr"/>
          <a:lstStyle>
            <a:lvl1pPr>
              <a:defRPr baseline="0"/>
            </a:lvl1pPr>
          </a:lstStyle>
          <a:p>
            <a:r>
              <a:rPr lang="en-US" dirty="0"/>
              <a:t>Click to edit Master title style</a:t>
            </a:r>
          </a:p>
        </p:txBody>
      </p:sp>
      <p:sp>
        <p:nvSpPr>
          <p:cNvPr id="3" name="Content Placeholder 2"/>
          <p:cNvSpPr>
            <a:spLocks noGrp="1"/>
          </p:cNvSpPr>
          <p:nvPr>
            <p:ph idx="1"/>
          </p:nvPr>
        </p:nvSpPr>
        <p:spPr>
          <a:xfrm>
            <a:off x="388977" y="1482888"/>
            <a:ext cx="10515600" cy="4351338"/>
          </a:xfrm>
        </p:spPr>
        <p:txBody>
          <a:bodyPr/>
          <a:lstStyle>
            <a:lvl1pPr>
              <a:lnSpc>
                <a:spcPct val="85000"/>
              </a:lnSpc>
              <a:spcAft>
                <a:spcPts val="300"/>
              </a:spcAft>
              <a:defRPr/>
            </a:lvl1pPr>
            <a:lvl2pPr>
              <a:lnSpc>
                <a:spcPct val="85000"/>
              </a:lnSpc>
              <a:spcAft>
                <a:spcPts val="300"/>
              </a:spcAft>
              <a:defRPr/>
            </a:lvl2pPr>
            <a:lvl3pPr>
              <a:lnSpc>
                <a:spcPct val="85000"/>
              </a:lnSpc>
              <a:spcAft>
                <a:spcPts val="300"/>
              </a:spcAft>
              <a:defRPr/>
            </a:lvl3pPr>
            <a:lvl4pPr>
              <a:lnSpc>
                <a:spcPct val="85000"/>
              </a:lnSpc>
              <a:spcAft>
                <a:spcPts val="300"/>
              </a:spcAft>
              <a:defRPr/>
            </a:lvl4pPr>
            <a:lvl5pPr>
              <a:lnSpc>
                <a:spcPct val="85000"/>
              </a:lnSpc>
              <a:spcAft>
                <a:spcPts val="3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19"/>
          </p:nvPr>
        </p:nvSpPr>
        <p:spPr/>
        <p:txBody>
          <a:bodyPr/>
          <a:lstStyle>
            <a:lvl1pPr>
              <a:defRPr b="0"/>
            </a:lvl1pPr>
          </a:lstStyle>
          <a:p>
            <a:fld id="{50A71C89-2D7F-4DE3-B686-B567B7CE4AF9}" type="slidenum">
              <a:rPr lang="en-US" smtClean="0"/>
              <a:pPr/>
              <a:t>‹#›</a:t>
            </a:fld>
            <a:endParaRPr lang="en-US" dirty="0"/>
          </a:p>
        </p:txBody>
      </p:sp>
      <p:sp>
        <p:nvSpPr>
          <p:cNvPr id="10"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8738271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6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Title Slide 1">
    <p:spTree>
      <p:nvGrpSpPr>
        <p:cNvPr id="1" name=""/>
        <p:cNvGrpSpPr/>
        <p:nvPr/>
      </p:nvGrpSpPr>
      <p:grpSpPr>
        <a:xfrm>
          <a:off x="0" y="0"/>
          <a:ext cx="0" cy="0"/>
          <a:chOff x="0" y="0"/>
          <a:chExt cx="0" cy="0"/>
        </a:xfrm>
      </p:grpSpPr>
      <p:pic>
        <p:nvPicPr>
          <p:cNvPr id="44" name="Picture 4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4700"/>
                    </a14:imgEffect>
                    <a14:imgEffect>
                      <a14:saturation sat="29000"/>
                    </a14:imgEffect>
                  </a14:imgLayer>
                </a14:imgProps>
              </a:ext>
              <a:ext uri="{28A0092B-C50C-407E-A947-70E740481C1C}">
                <a14:useLocalDpi xmlns:a14="http://schemas.microsoft.com/office/drawing/2010/main" val="0"/>
              </a:ext>
            </a:extLst>
          </a:blip>
          <a:srcRect l="3131" t="25331" b="-12"/>
          <a:stretch/>
        </p:blipFill>
        <p:spPr>
          <a:xfrm flipH="1">
            <a:off x="-2" y="1052109"/>
            <a:ext cx="4115781" cy="4759509"/>
          </a:xfrm>
          <a:prstGeom prst="rect">
            <a:avLst/>
          </a:prstGeom>
        </p:spPr>
      </p:pic>
      <p:cxnSp>
        <p:nvCxnSpPr>
          <p:cNvPr id="43" name="Straight Connector 42"/>
          <p:cNvCxnSpPr/>
          <p:nvPr userDrawn="1"/>
        </p:nvCxnSpPr>
        <p:spPr>
          <a:xfrm flipH="1">
            <a:off x="0" y="1140646"/>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Text Placeholder 7"/>
          <p:cNvSpPr txBox="1">
            <a:spLocks/>
          </p:cNvSpPr>
          <p:nvPr userDrawn="1"/>
        </p:nvSpPr>
        <p:spPr bwMode="grayWhite">
          <a:xfrm>
            <a:off x="0" y="239441"/>
            <a:ext cx="12192000" cy="9012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dirty="0"/>
          </a:p>
        </p:txBody>
      </p:sp>
      <p:sp>
        <p:nvSpPr>
          <p:cNvPr id="12" name="Text Placeholder 12"/>
          <p:cNvSpPr>
            <a:spLocks noGrp="1"/>
          </p:cNvSpPr>
          <p:nvPr userDrawn="1">
            <p:ph type="body" sz="quarter" idx="10"/>
          </p:nvPr>
        </p:nvSpPr>
        <p:spPr>
          <a:xfrm>
            <a:off x="536946" y="6322515"/>
            <a:ext cx="8605306" cy="285848"/>
          </a:xfrm>
        </p:spPr>
        <p:txBody>
          <a:bodyPr>
            <a:noAutofit/>
          </a:bodyPr>
          <a:lstStyle>
            <a:lvl1pPr marL="0" indent="0" algn="l">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sp>
        <p:nvSpPr>
          <p:cNvPr id="16" name="Text Placeholder 23"/>
          <p:cNvSpPr>
            <a:spLocks noGrp="1"/>
          </p:cNvSpPr>
          <p:nvPr userDrawn="1">
            <p:ph type="body" sz="quarter" idx="14"/>
          </p:nvPr>
        </p:nvSpPr>
        <p:spPr>
          <a:xfrm>
            <a:off x="536946" y="6076896"/>
            <a:ext cx="8622145" cy="304800"/>
          </a:xfrm>
        </p:spPr>
        <p:txBody>
          <a:bodyPr>
            <a:noAutofit/>
          </a:bodyPr>
          <a:lstStyle>
            <a:lvl1pPr marL="0" indent="0" algn="l">
              <a:buNone/>
              <a:defRPr lang="en-US" sz="1800" kern="1200" dirty="0" smtClean="0">
                <a:solidFill>
                  <a:schemeClr val="accent2"/>
                </a:solidFill>
                <a:latin typeface="Arial" panose="020B0604020202020204" pitchFamily="34" charset="0"/>
                <a:ea typeface="+mn-ea"/>
                <a:cs typeface="Arial" panose="020B0604020202020204" pitchFamily="34" charset="0"/>
              </a:defRPr>
            </a:lvl1pPr>
          </a:lstStyle>
          <a:p>
            <a:pPr lvl="0"/>
            <a:r>
              <a:rPr lang="en-US" dirty="0"/>
              <a:t>Edit Master text styles</a:t>
            </a:r>
          </a:p>
        </p:txBody>
      </p:sp>
      <p:sp>
        <p:nvSpPr>
          <p:cNvPr id="47" name="Rectangle 46"/>
          <p:cNvSpPr/>
          <p:nvPr userDrawn="1"/>
        </p:nvSpPr>
        <p:spPr>
          <a:xfrm>
            <a:off x="0" y="0"/>
            <a:ext cx="12192001" cy="6858000"/>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userDrawn="1">
            <p:ph type="ctrTitle"/>
          </p:nvPr>
        </p:nvSpPr>
        <p:spPr>
          <a:xfrm>
            <a:off x="536946" y="344297"/>
            <a:ext cx="11068052" cy="743399"/>
          </a:xfrm>
        </p:spPr>
        <p:txBody>
          <a:bodyPr lIns="0" tIns="0" rIns="0" bIns="0" anchor="ctr">
            <a:noAutofit/>
          </a:bodyPr>
          <a:lstStyle>
            <a:lvl1pPr algn="l">
              <a:lnSpc>
                <a:spcPct val="85000"/>
              </a:lnSpc>
              <a:defRPr lang="en-US" sz="3600" b="0" kern="1200" spc="0" baseline="0" dirty="0">
                <a:solidFill>
                  <a:schemeClr val="bg1"/>
                </a:solidFill>
                <a:latin typeface="+mn-lt"/>
                <a:ea typeface="+mj-ea"/>
                <a:cs typeface="+mj-cs"/>
              </a:defRPr>
            </a:lvl1pPr>
          </a:lstStyle>
          <a:p>
            <a:r>
              <a:rPr lang="en-US" dirty="0"/>
              <a:t>Click to edit Master title style</a:t>
            </a:r>
          </a:p>
        </p:txBody>
      </p:sp>
      <p:sp>
        <p:nvSpPr>
          <p:cNvPr id="45" name="Rectangle 44"/>
          <p:cNvSpPr/>
          <p:nvPr userDrawn="1"/>
        </p:nvSpPr>
        <p:spPr>
          <a:xfrm>
            <a:off x="0" y="0"/>
            <a:ext cx="182880" cy="6858000"/>
          </a:xfrm>
          <a:prstGeom prst="rect">
            <a:avLst/>
          </a:prstGeom>
          <a:solidFill>
            <a:srgbClr val="E4E4E4">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0" y="239441"/>
            <a:ext cx="182880" cy="901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P:\Graphics\Data\Graphics\!Enbridge\PHOTOS\Assets and Facilities\UG-meters\Row of Meters. 1 .jpg"/>
          <p:cNvPicPr>
            <a:picLocks noChangeAspect="1" noChangeArrowheads="1"/>
          </p:cNvPicPr>
          <p:nvPr userDrawn="1"/>
        </p:nvPicPr>
        <p:blipFill rotWithShape="1">
          <a:blip r:embed="rId4" cstate="print">
            <a:extLst>
              <a:ext uri="{BEBA8EAE-BF5A-486C-A8C5-ECC9F3942E4B}">
                <a14:imgProps xmlns:a14="http://schemas.microsoft.com/office/drawing/2010/main">
                  <a14:imgLayer r:embed="rId5">
                    <a14:imgEffect>
                      <a14:colorTemperature colorTemp="4700"/>
                    </a14:imgEffect>
                    <a14:imgEffect>
                      <a14:saturation sat="27000"/>
                    </a14:imgEffect>
                  </a14:imgLayer>
                </a14:imgProps>
              </a:ext>
              <a:ext uri="{28A0092B-C50C-407E-A947-70E740481C1C}">
                <a14:useLocalDpi xmlns:a14="http://schemas.microsoft.com/office/drawing/2010/main"/>
              </a:ext>
            </a:extLst>
          </a:blip>
          <a:srcRect l="53074" b="18302"/>
          <a:stretch/>
        </p:blipFill>
        <p:spPr bwMode="auto">
          <a:xfrm>
            <a:off x="8184232" y="1140646"/>
            <a:ext cx="4007769" cy="4670972"/>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rotWithShape="1">
          <a:blip r:embed="rId6" cstate="print">
            <a:extLst>
              <a:ext uri="{BEBA8EAE-BF5A-486C-A8C5-ECC9F3942E4B}">
                <a14:imgProps xmlns:a14="http://schemas.microsoft.com/office/drawing/2010/main">
                  <a14:imgLayer r:embed="rId7">
                    <a14:imgEffect>
                      <a14:colorTemperature colorTemp="11500"/>
                    </a14:imgEffect>
                    <a14:imgEffect>
                      <a14:saturation sat="56000"/>
                    </a14:imgEffect>
                  </a14:imgLayer>
                </a14:imgProps>
              </a:ext>
              <a:ext uri="{28A0092B-C50C-407E-A947-70E740481C1C}">
                <a14:useLocalDpi xmlns:a14="http://schemas.microsoft.com/office/drawing/2010/main" val="0"/>
              </a:ext>
            </a:extLst>
          </a:blip>
          <a:srcRect l="17305" t="-17" r="24809" b="17"/>
          <a:stretch/>
        </p:blipFill>
        <p:spPr>
          <a:xfrm>
            <a:off x="4115780" y="1140646"/>
            <a:ext cx="4055103" cy="4670188"/>
          </a:xfrm>
          <a:prstGeom prst="rect">
            <a:avLst/>
          </a:prstGeom>
          <a:noFill/>
          <a:ln w="12700">
            <a:solidFill>
              <a:schemeClr val="bg1"/>
            </a:solidFill>
          </a:ln>
        </p:spPr>
      </p:pic>
      <p:cxnSp>
        <p:nvCxnSpPr>
          <p:cNvPr id="52" name="Straight Connector 51"/>
          <p:cNvCxnSpPr/>
          <p:nvPr userDrawn="1"/>
        </p:nvCxnSpPr>
        <p:spPr>
          <a:xfrm flipH="1">
            <a:off x="0" y="1140646"/>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6" name="Group 5"/>
          <p:cNvGrpSpPr>
            <a:grpSpLocks noChangeAspect="1"/>
          </p:cNvGrpSpPr>
          <p:nvPr userDrawn="1"/>
        </p:nvGrpSpPr>
        <p:grpSpPr bwMode="auto">
          <a:xfrm>
            <a:off x="9840416" y="6093296"/>
            <a:ext cx="1968917" cy="413552"/>
            <a:chOff x="-1090" y="1127"/>
            <a:chExt cx="9860" cy="2071"/>
          </a:xfrm>
        </p:grpSpPr>
        <p:sp>
          <p:nvSpPr>
            <p:cNvPr id="48" name="Freeform 47"/>
            <p:cNvSpPr>
              <a:spLocks/>
            </p:cNvSpPr>
            <p:nvPr/>
          </p:nvSpPr>
          <p:spPr bwMode="auto">
            <a:xfrm>
              <a:off x="-982" y="1127"/>
              <a:ext cx="2188" cy="893"/>
            </a:xfrm>
            <a:custGeom>
              <a:avLst/>
              <a:gdLst>
                <a:gd name="T0" fmla="*/ 10 w 926"/>
                <a:gd name="T1" fmla="*/ 338 h 378"/>
                <a:gd name="T2" fmla="*/ 55 w 926"/>
                <a:gd name="T3" fmla="*/ 300 h 378"/>
                <a:gd name="T4" fmla="*/ 675 w 926"/>
                <a:gd name="T5" fmla="*/ 36 h 378"/>
                <a:gd name="T6" fmla="*/ 862 w 926"/>
                <a:gd name="T7" fmla="*/ 186 h 378"/>
                <a:gd name="T8" fmla="*/ 783 w 926"/>
                <a:gd name="T9" fmla="*/ 378 h 378"/>
                <a:gd name="T10" fmla="*/ 873 w 926"/>
                <a:gd name="T11" fmla="*/ 378 h 378"/>
                <a:gd name="T12" fmla="*/ 926 w 926"/>
                <a:gd name="T13" fmla="*/ 192 h 378"/>
                <a:gd name="T14" fmla="*/ 690 w 926"/>
                <a:gd name="T15" fmla="*/ 0 h 378"/>
                <a:gd name="T16" fmla="*/ 0 w 926"/>
                <a:gd name="T17" fmla="*/ 329 h 378"/>
                <a:gd name="T18" fmla="*/ 10 w 926"/>
                <a:gd name="T19" fmla="*/ 33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378">
                  <a:moveTo>
                    <a:pt x="10" y="338"/>
                  </a:moveTo>
                  <a:cubicBezTo>
                    <a:pt x="19" y="338"/>
                    <a:pt x="30" y="323"/>
                    <a:pt x="55" y="300"/>
                  </a:cubicBezTo>
                  <a:cubicBezTo>
                    <a:pt x="232" y="134"/>
                    <a:pt x="493" y="36"/>
                    <a:pt x="675" y="36"/>
                  </a:cubicBezTo>
                  <a:cubicBezTo>
                    <a:pt x="805" y="36"/>
                    <a:pt x="862" y="103"/>
                    <a:pt x="862" y="186"/>
                  </a:cubicBezTo>
                  <a:cubicBezTo>
                    <a:pt x="862" y="245"/>
                    <a:pt x="832" y="311"/>
                    <a:pt x="783" y="378"/>
                  </a:cubicBezTo>
                  <a:cubicBezTo>
                    <a:pt x="873" y="378"/>
                    <a:pt x="873" y="378"/>
                    <a:pt x="873" y="378"/>
                  </a:cubicBezTo>
                  <a:cubicBezTo>
                    <a:pt x="906" y="313"/>
                    <a:pt x="926" y="250"/>
                    <a:pt x="926" y="192"/>
                  </a:cubicBezTo>
                  <a:cubicBezTo>
                    <a:pt x="926" y="95"/>
                    <a:pt x="862" y="0"/>
                    <a:pt x="690" y="0"/>
                  </a:cubicBezTo>
                  <a:cubicBezTo>
                    <a:pt x="340" y="0"/>
                    <a:pt x="0" y="281"/>
                    <a:pt x="0" y="329"/>
                  </a:cubicBezTo>
                  <a:cubicBezTo>
                    <a:pt x="0" y="336"/>
                    <a:pt x="4" y="338"/>
                    <a:pt x="10" y="33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7"/>
            <p:cNvSpPr>
              <a:spLocks noEditPoints="1"/>
            </p:cNvSpPr>
            <p:nvPr/>
          </p:nvSpPr>
          <p:spPr bwMode="auto">
            <a:xfrm>
              <a:off x="-1090" y="1618"/>
              <a:ext cx="1627" cy="1580"/>
            </a:xfrm>
            <a:custGeom>
              <a:avLst/>
              <a:gdLst>
                <a:gd name="T0" fmla="*/ 689 w 689"/>
                <a:gd name="T1" fmla="*/ 317 h 669"/>
                <a:gd name="T2" fmla="*/ 180 w 689"/>
                <a:gd name="T3" fmla="*/ 566 h 669"/>
                <a:gd name="T4" fmla="*/ 73 w 689"/>
                <a:gd name="T5" fmla="*/ 484 h 669"/>
                <a:gd name="T6" fmla="*/ 106 w 689"/>
                <a:gd name="T7" fmla="*/ 395 h 669"/>
                <a:gd name="T8" fmla="*/ 189 w 689"/>
                <a:gd name="T9" fmla="*/ 420 h 669"/>
                <a:gd name="T10" fmla="*/ 528 w 689"/>
                <a:gd name="T11" fmla="*/ 208 h 669"/>
                <a:gd name="T12" fmla="*/ 457 w 689"/>
                <a:gd name="T13" fmla="*/ 156 h 669"/>
                <a:gd name="T14" fmla="*/ 131 w 689"/>
                <a:gd name="T15" fmla="*/ 313 h 669"/>
                <a:gd name="T16" fmla="*/ 178 w 689"/>
                <a:gd name="T17" fmla="*/ 194 h 669"/>
                <a:gd name="T18" fmla="*/ 494 w 689"/>
                <a:gd name="T19" fmla="*/ 30 h 669"/>
                <a:gd name="T20" fmla="*/ 505 w 689"/>
                <a:gd name="T21" fmla="*/ 38 h 669"/>
                <a:gd name="T22" fmla="*/ 495 w 689"/>
                <a:gd name="T23" fmla="*/ 59 h 669"/>
                <a:gd name="T24" fmla="*/ 505 w 689"/>
                <a:gd name="T25" fmla="*/ 68 h 669"/>
                <a:gd name="T26" fmla="*/ 540 w 689"/>
                <a:gd name="T27" fmla="*/ 25 h 669"/>
                <a:gd name="T28" fmla="*/ 504 w 689"/>
                <a:gd name="T29" fmla="*/ 0 h 669"/>
                <a:gd name="T30" fmla="*/ 147 w 689"/>
                <a:gd name="T31" fmla="*/ 173 h 669"/>
                <a:gd name="T32" fmla="*/ 80 w 689"/>
                <a:gd name="T33" fmla="*/ 364 h 669"/>
                <a:gd name="T34" fmla="*/ 0 w 689"/>
                <a:gd name="T35" fmla="*/ 539 h 669"/>
                <a:gd name="T36" fmla="*/ 162 w 689"/>
                <a:gd name="T37" fmla="*/ 669 h 669"/>
                <a:gd name="T38" fmla="*/ 663 w 689"/>
                <a:gd name="T39" fmla="*/ 465 h 669"/>
                <a:gd name="T40" fmla="*/ 689 w 689"/>
                <a:gd name="T41" fmla="*/ 317 h 669"/>
                <a:gd name="T42" fmla="*/ 446 w 689"/>
                <a:gd name="T43" fmla="*/ 188 h 669"/>
                <a:gd name="T44" fmla="*/ 478 w 689"/>
                <a:gd name="T45" fmla="*/ 212 h 669"/>
                <a:gd name="T46" fmla="*/ 204 w 689"/>
                <a:gd name="T47" fmla="*/ 361 h 669"/>
                <a:gd name="T48" fmla="*/ 150 w 689"/>
                <a:gd name="T49" fmla="*/ 343 h 669"/>
                <a:gd name="T50" fmla="*/ 446 w 689"/>
                <a:gd name="T51" fmla="*/ 18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9" h="669">
                  <a:moveTo>
                    <a:pt x="689" y="317"/>
                  </a:moveTo>
                  <a:cubicBezTo>
                    <a:pt x="530" y="456"/>
                    <a:pt x="319" y="566"/>
                    <a:pt x="180" y="566"/>
                  </a:cubicBezTo>
                  <a:cubicBezTo>
                    <a:pt x="116" y="566"/>
                    <a:pt x="73" y="536"/>
                    <a:pt x="73" y="484"/>
                  </a:cubicBezTo>
                  <a:cubicBezTo>
                    <a:pt x="73" y="456"/>
                    <a:pt x="85" y="425"/>
                    <a:pt x="106" y="395"/>
                  </a:cubicBezTo>
                  <a:cubicBezTo>
                    <a:pt x="121" y="409"/>
                    <a:pt x="151" y="420"/>
                    <a:pt x="189" y="420"/>
                  </a:cubicBezTo>
                  <a:cubicBezTo>
                    <a:pt x="350" y="420"/>
                    <a:pt x="528" y="295"/>
                    <a:pt x="528" y="208"/>
                  </a:cubicBezTo>
                  <a:cubicBezTo>
                    <a:pt x="528" y="183"/>
                    <a:pt x="505" y="156"/>
                    <a:pt x="457" y="156"/>
                  </a:cubicBezTo>
                  <a:cubicBezTo>
                    <a:pt x="376" y="156"/>
                    <a:pt x="234" y="221"/>
                    <a:pt x="131" y="313"/>
                  </a:cubicBezTo>
                  <a:cubicBezTo>
                    <a:pt x="118" y="283"/>
                    <a:pt x="139" y="236"/>
                    <a:pt x="178" y="194"/>
                  </a:cubicBezTo>
                  <a:cubicBezTo>
                    <a:pt x="258" y="110"/>
                    <a:pt x="412" y="30"/>
                    <a:pt x="494" y="30"/>
                  </a:cubicBezTo>
                  <a:cubicBezTo>
                    <a:pt x="502" y="30"/>
                    <a:pt x="505" y="34"/>
                    <a:pt x="505" y="38"/>
                  </a:cubicBezTo>
                  <a:cubicBezTo>
                    <a:pt x="505" y="46"/>
                    <a:pt x="495" y="49"/>
                    <a:pt x="495" y="59"/>
                  </a:cubicBezTo>
                  <a:cubicBezTo>
                    <a:pt x="495" y="64"/>
                    <a:pt x="499" y="68"/>
                    <a:pt x="505" y="68"/>
                  </a:cubicBezTo>
                  <a:cubicBezTo>
                    <a:pt x="519" y="68"/>
                    <a:pt x="540" y="45"/>
                    <a:pt x="540" y="25"/>
                  </a:cubicBezTo>
                  <a:cubicBezTo>
                    <a:pt x="540" y="10"/>
                    <a:pt x="527" y="0"/>
                    <a:pt x="504" y="0"/>
                  </a:cubicBezTo>
                  <a:cubicBezTo>
                    <a:pt x="419" y="0"/>
                    <a:pt x="248" y="75"/>
                    <a:pt x="147" y="173"/>
                  </a:cubicBezTo>
                  <a:cubicBezTo>
                    <a:pt x="86" y="232"/>
                    <a:pt x="51" y="307"/>
                    <a:pt x="80" y="364"/>
                  </a:cubicBezTo>
                  <a:cubicBezTo>
                    <a:pt x="32" y="418"/>
                    <a:pt x="0" y="479"/>
                    <a:pt x="0" y="539"/>
                  </a:cubicBezTo>
                  <a:cubicBezTo>
                    <a:pt x="0" y="616"/>
                    <a:pt x="58" y="669"/>
                    <a:pt x="162" y="669"/>
                  </a:cubicBezTo>
                  <a:cubicBezTo>
                    <a:pt x="329" y="669"/>
                    <a:pt x="513" y="584"/>
                    <a:pt x="663" y="465"/>
                  </a:cubicBezTo>
                  <a:lnTo>
                    <a:pt x="689" y="317"/>
                  </a:lnTo>
                  <a:close/>
                  <a:moveTo>
                    <a:pt x="446" y="188"/>
                  </a:moveTo>
                  <a:cubicBezTo>
                    <a:pt x="470" y="188"/>
                    <a:pt x="478" y="201"/>
                    <a:pt x="478" y="212"/>
                  </a:cubicBezTo>
                  <a:cubicBezTo>
                    <a:pt x="478" y="262"/>
                    <a:pt x="329" y="361"/>
                    <a:pt x="204" y="361"/>
                  </a:cubicBezTo>
                  <a:cubicBezTo>
                    <a:pt x="178" y="361"/>
                    <a:pt x="156" y="351"/>
                    <a:pt x="150" y="343"/>
                  </a:cubicBezTo>
                  <a:cubicBezTo>
                    <a:pt x="237" y="257"/>
                    <a:pt x="373" y="188"/>
                    <a:pt x="446" y="18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8"/>
            <p:cNvSpPr>
              <a:spLocks noEditPoints="1"/>
            </p:cNvSpPr>
            <p:nvPr/>
          </p:nvSpPr>
          <p:spPr bwMode="auto">
            <a:xfrm>
              <a:off x="2550" y="2020"/>
              <a:ext cx="1132" cy="1141"/>
            </a:xfrm>
            <a:custGeom>
              <a:avLst/>
              <a:gdLst>
                <a:gd name="T0" fmla="*/ 388 w 479"/>
                <a:gd name="T1" fmla="*/ 237 h 483"/>
                <a:gd name="T2" fmla="*/ 389 w 479"/>
                <a:gd name="T3" fmla="*/ 234 h 483"/>
                <a:gd name="T4" fmla="*/ 479 w 479"/>
                <a:gd name="T5" fmla="*/ 110 h 483"/>
                <a:gd name="T6" fmla="*/ 344 w 479"/>
                <a:gd name="T7" fmla="*/ 0 h 483"/>
                <a:gd name="T8" fmla="*/ 86 w 479"/>
                <a:gd name="T9" fmla="*/ 0 h 483"/>
                <a:gd name="T10" fmla="*/ 0 w 479"/>
                <a:gd name="T11" fmla="*/ 483 h 483"/>
                <a:gd name="T12" fmla="*/ 286 w 479"/>
                <a:gd name="T13" fmla="*/ 483 h 483"/>
                <a:gd name="T14" fmla="*/ 452 w 479"/>
                <a:gd name="T15" fmla="*/ 347 h 483"/>
                <a:gd name="T16" fmla="*/ 453 w 479"/>
                <a:gd name="T17" fmla="*/ 326 h 483"/>
                <a:gd name="T18" fmla="*/ 388 w 479"/>
                <a:gd name="T19" fmla="*/ 237 h 483"/>
                <a:gd name="T20" fmla="*/ 253 w 479"/>
                <a:gd name="T21" fmla="*/ 371 h 483"/>
                <a:gd name="T22" fmla="*/ 168 w 479"/>
                <a:gd name="T23" fmla="*/ 371 h 483"/>
                <a:gd name="T24" fmla="*/ 183 w 479"/>
                <a:gd name="T25" fmla="*/ 290 h 483"/>
                <a:gd name="T26" fmla="*/ 264 w 479"/>
                <a:gd name="T27" fmla="*/ 290 h 483"/>
                <a:gd name="T28" fmla="*/ 306 w 479"/>
                <a:gd name="T29" fmla="*/ 322 h 483"/>
                <a:gd name="T30" fmla="*/ 253 w 479"/>
                <a:gd name="T31" fmla="*/ 371 h 483"/>
                <a:gd name="T32" fmla="*/ 290 w 479"/>
                <a:gd name="T33" fmla="*/ 188 h 483"/>
                <a:gd name="T34" fmla="*/ 201 w 479"/>
                <a:gd name="T35" fmla="*/ 188 h 483"/>
                <a:gd name="T36" fmla="*/ 215 w 479"/>
                <a:gd name="T37" fmla="*/ 108 h 483"/>
                <a:gd name="T38" fmla="*/ 302 w 479"/>
                <a:gd name="T39" fmla="*/ 108 h 483"/>
                <a:gd name="T40" fmla="*/ 338 w 479"/>
                <a:gd name="T41" fmla="*/ 139 h 483"/>
                <a:gd name="T42" fmla="*/ 290 w 479"/>
                <a:gd name="T43" fmla="*/ 18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9" h="483">
                  <a:moveTo>
                    <a:pt x="388" y="237"/>
                  </a:moveTo>
                  <a:cubicBezTo>
                    <a:pt x="389" y="234"/>
                    <a:pt x="389" y="234"/>
                    <a:pt x="389" y="234"/>
                  </a:cubicBezTo>
                  <a:cubicBezTo>
                    <a:pt x="451" y="218"/>
                    <a:pt x="479" y="164"/>
                    <a:pt x="479" y="110"/>
                  </a:cubicBezTo>
                  <a:cubicBezTo>
                    <a:pt x="479" y="50"/>
                    <a:pt x="434" y="0"/>
                    <a:pt x="344" y="0"/>
                  </a:cubicBezTo>
                  <a:cubicBezTo>
                    <a:pt x="86" y="0"/>
                    <a:pt x="86" y="0"/>
                    <a:pt x="86" y="0"/>
                  </a:cubicBezTo>
                  <a:cubicBezTo>
                    <a:pt x="0" y="483"/>
                    <a:pt x="0" y="483"/>
                    <a:pt x="0" y="483"/>
                  </a:cubicBezTo>
                  <a:cubicBezTo>
                    <a:pt x="286" y="483"/>
                    <a:pt x="286" y="483"/>
                    <a:pt x="286" y="483"/>
                  </a:cubicBezTo>
                  <a:cubicBezTo>
                    <a:pt x="368" y="483"/>
                    <a:pt x="437" y="429"/>
                    <a:pt x="452" y="347"/>
                  </a:cubicBezTo>
                  <a:cubicBezTo>
                    <a:pt x="452" y="340"/>
                    <a:pt x="453" y="333"/>
                    <a:pt x="453" y="326"/>
                  </a:cubicBezTo>
                  <a:cubicBezTo>
                    <a:pt x="453" y="284"/>
                    <a:pt x="429" y="249"/>
                    <a:pt x="388" y="237"/>
                  </a:cubicBezTo>
                  <a:close/>
                  <a:moveTo>
                    <a:pt x="253" y="371"/>
                  </a:moveTo>
                  <a:cubicBezTo>
                    <a:pt x="168" y="371"/>
                    <a:pt x="168" y="371"/>
                    <a:pt x="168" y="371"/>
                  </a:cubicBezTo>
                  <a:cubicBezTo>
                    <a:pt x="183" y="290"/>
                    <a:pt x="183" y="290"/>
                    <a:pt x="183" y="290"/>
                  </a:cubicBezTo>
                  <a:cubicBezTo>
                    <a:pt x="264" y="290"/>
                    <a:pt x="264" y="290"/>
                    <a:pt x="264" y="290"/>
                  </a:cubicBezTo>
                  <a:cubicBezTo>
                    <a:pt x="285" y="290"/>
                    <a:pt x="306" y="299"/>
                    <a:pt x="306" y="322"/>
                  </a:cubicBezTo>
                  <a:cubicBezTo>
                    <a:pt x="306" y="350"/>
                    <a:pt x="281" y="371"/>
                    <a:pt x="253" y="371"/>
                  </a:cubicBezTo>
                  <a:close/>
                  <a:moveTo>
                    <a:pt x="290" y="188"/>
                  </a:moveTo>
                  <a:cubicBezTo>
                    <a:pt x="201" y="188"/>
                    <a:pt x="201" y="188"/>
                    <a:pt x="201" y="188"/>
                  </a:cubicBezTo>
                  <a:cubicBezTo>
                    <a:pt x="215" y="108"/>
                    <a:pt x="215" y="108"/>
                    <a:pt x="215" y="108"/>
                  </a:cubicBezTo>
                  <a:cubicBezTo>
                    <a:pt x="302" y="108"/>
                    <a:pt x="302" y="108"/>
                    <a:pt x="302" y="108"/>
                  </a:cubicBezTo>
                  <a:cubicBezTo>
                    <a:pt x="321" y="108"/>
                    <a:pt x="338" y="116"/>
                    <a:pt x="338" y="139"/>
                  </a:cubicBezTo>
                  <a:cubicBezTo>
                    <a:pt x="338" y="167"/>
                    <a:pt x="317" y="188"/>
                    <a:pt x="290" y="188"/>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9"/>
            <p:cNvSpPr>
              <a:spLocks/>
            </p:cNvSpPr>
            <p:nvPr/>
          </p:nvSpPr>
          <p:spPr bwMode="auto">
            <a:xfrm>
              <a:off x="1393" y="2020"/>
              <a:ext cx="1233" cy="1141"/>
            </a:xfrm>
            <a:custGeom>
              <a:avLst/>
              <a:gdLst>
                <a:gd name="T0" fmla="*/ 911 w 1233"/>
                <a:gd name="T1" fmla="*/ 0 h 1141"/>
                <a:gd name="T2" fmla="*/ 819 w 1233"/>
                <a:gd name="T3" fmla="*/ 567 h 1141"/>
                <a:gd name="T4" fmla="*/ 493 w 1233"/>
                <a:gd name="T5" fmla="*/ 0 h 1141"/>
                <a:gd name="T6" fmla="*/ 200 w 1233"/>
                <a:gd name="T7" fmla="*/ 0 h 1141"/>
                <a:gd name="T8" fmla="*/ 0 w 1233"/>
                <a:gd name="T9" fmla="*/ 1141 h 1141"/>
                <a:gd name="T10" fmla="*/ 318 w 1233"/>
                <a:gd name="T11" fmla="*/ 1141 h 1141"/>
                <a:gd name="T12" fmla="*/ 422 w 1233"/>
                <a:gd name="T13" fmla="*/ 543 h 1141"/>
                <a:gd name="T14" fmla="*/ 425 w 1233"/>
                <a:gd name="T15" fmla="*/ 543 h 1141"/>
                <a:gd name="T16" fmla="*/ 758 w 1233"/>
                <a:gd name="T17" fmla="*/ 1141 h 1141"/>
                <a:gd name="T18" fmla="*/ 1029 w 1233"/>
                <a:gd name="T19" fmla="*/ 1141 h 1141"/>
                <a:gd name="T20" fmla="*/ 1233 w 1233"/>
                <a:gd name="T21" fmla="*/ 0 h 1141"/>
                <a:gd name="T22" fmla="*/ 911 w 1233"/>
                <a:gd name="T23"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3" h="1141">
                  <a:moveTo>
                    <a:pt x="911" y="0"/>
                  </a:moveTo>
                  <a:lnTo>
                    <a:pt x="819" y="567"/>
                  </a:lnTo>
                  <a:lnTo>
                    <a:pt x="493" y="0"/>
                  </a:lnTo>
                  <a:lnTo>
                    <a:pt x="200" y="0"/>
                  </a:lnTo>
                  <a:lnTo>
                    <a:pt x="0" y="1141"/>
                  </a:lnTo>
                  <a:lnTo>
                    <a:pt x="318" y="1141"/>
                  </a:lnTo>
                  <a:lnTo>
                    <a:pt x="422" y="543"/>
                  </a:lnTo>
                  <a:lnTo>
                    <a:pt x="425" y="543"/>
                  </a:lnTo>
                  <a:lnTo>
                    <a:pt x="758" y="1141"/>
                  </a:lnTo>
                  <a:lnTo>
                    <a:pt x="1029" y="1141"/>
                  </a:lnTo>
                  <a:lnTo>
                    <a:pt x="1233" y="0"/>
                  </a:lnTo>
                  <a:lnTo>
                    <a:pt x="911"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
            <p:cNvSpPr>
              <a:spLocks/>
            </p:cNvSpPr>
            <p:nvPr/>
          </p:nvSpPr>
          <p:spPr bwMode="auto">
            <a:xfrm>
              <a:off x="398" y="2020"/>
              <a:ext cx="1084" cy="1141"/>
            </a:xfrm>
            <a:custGeom>
              <a:avLst/>
              <a:gdLst>
                <a:gd name="T0" fmla="*/ 430 w 1084"/>
                <a:gd name="T1" fmla="*/ 706 h 1141"/>
                <a:gd name="T2" fmla="*/ 848 w 1084"/>
                <a:gd name="T3" fmla="*/ 706 h 1141"/>
                <a:gd name="T4" fmla="*/ 898 w 1084"/>
                <a:gd name="T5" fmla="*/ 437 h 1141"/>
                <a:gd name="T6" fmla="*/ 477 w 1084"/>
                <a:gd name="T7" fmla="*/ 437 h 1141"/>
                <a:gd name="T8" fmla="*/ 506 w 1084"/>
                <a:gd name="T9" fmla="*/ 271 h 1141"/>
                <a:gd name="T10" fmla="*/ 1037 w 1084"/>
                <a:gd name="T11" fmla="*/ 271 h 1141"/>
                <a:gd name="T12" fmla="*/ 1084 w 1084"/>
                <a:gd name="T13" fmla="*/ 0 h 1141"/>
                <a:gd name="T14" fmla="*/ 201 w 1084"/>
                <a:gd name="T15" fmla="*/ 0 h 1141"/>
                <a:gd name="T16" fmla="*/ 0 w 1084"/>
                <a:gd name="T17" fmla="*/ 1141 h 1141"/>
                <a:gd name="T18" fmla="*/ 881 w 1084"/>
                <a:gd name="T19" fmla="*/ 1141 h 1141"/>
                <a:gd name="T20" fmla="*/ 931 w 1084"/>
                <a:gd name="T21" fmla="*/ 867 h 1141"/>
                <a:gd name="T22" fmla="*/ 399 w 1084"/>
                <a:gd name="T23" fmla="*/ 867 h 1141"/>
                <a:gd name="T24" fmla="*/ 430 w 1084"/>
                <a:gd name="T25" fmla="*/ 706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430" y="706"/>
                  </a:moveTo>
                  <a:lnTo>
                    <a:pt x="848" y="706"/>
                  </a:lnTo>
                  <a:lnTo>
                    <a:pt x="898" y="437"/>
                  </a:lnTo>
                  <a:lnTo>
                    <a:pt x="477" y="437"/>
                  </a:lnTo>
                  <a:lnTo>
                    <a:pt x="506" y="271"/>
                  </a:lnTo>
                  <a:lnTo>
                    <a:pt x="1037" y="271"/>
                  </a:lnTo>
                  <a:lnTo>
                    <a:pt x="1084" y="0"/>
                  </a:lnTo>
                  <a:lnTo>
                    <a:pt x="201" y="0"/>
                  </a:lnTo>
                  <a:lnTo>
                    <a:pt x="0" y="1141"/>
                  </a:lnTo>
                  <a:lnTo>
                    <a:pt x="881" y="1141"/>
                  </a:lnTo>
                  <a:lnTo>
                    <a:pt x="931" y="867"/>
                  </a:lnTo>
                  <a:lnTo>
                    <a:pt x="399" y="867"/>
                  </a:lnTo>
                  <a:lnTo>
                    <a:pt x="430" y="70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
            <p:cNvSpPr>
              <a:spLocks/>
            </p:cNvSpPr>
            <p:nvPr/>
          </p:nvSpPr>
          <p:spPr bwMode="auto">
            <a:xfrm>
              <a:off x="6353" y="1982"/>
              <a:ext cx="1085" cy="1216"/>
            </a:xfrm>
            <a:custGeom>
              <a:avLst/>
              <a:gdLst>
                <a:gd name="T0" fmla="*/ 211 w 459"/>
                <a:gd name="T1" fmla="*/ 326 h 515"/>
                <a:gd name="T2" fmla="*/ 282 w 459"/>
                <a:gd name="T3" fmla="*/ 326 h 515"/>
                <a:gd name="T4" fmla="*/ 207 w 459"/>
                <a:gd name="T5" fmla="*/ 395 h 515"/>
                <a:gd name="T6" fmla="*/ 152 w 459"/>
                <a:gd name="T7" fmla="*/ 343 h 515"/>
                <a:gd name="T8" fmla="*/ 154 w 459"/>
                <a:gd name="T9" fmla="*/ 326 h 515"/>
                <a:gd name="T10" fmla="*/ 180 w 459"/>
                <a:gd name="T11" fmla="*/ 181 h 515"/>
                <a:gd name="T12" fmla="*/ 259 w 459"/>
                <a:gd name="T13" fmla="*/ 118 h 515"/>
                <a:gd name="T14" fmla="*/ 313 w 459"/>
                <a:gd name="T15" fmla="*/ 165 h 515"/>
                <a:gd name="T16" fmla="*/ 312 w 459"/>
                <a:gd name="T17" fmla="*/ 186 h 515"/>
                <a:gd name="T18" fmla="*/ 450 w 459"/>
                <a:gd name="T19" fmla="*/ 186 h 515"/>
                <a:gd name="T20" fmla="*/ 456 w 459"/>
                <a:gd name="T21" fmla="*/ 139 h 515"/>
                <a:gd name="T22" fmla="*/ 271 w 459"/>
                <a:gd name="T23" fmla="*/ 0 h 515"/>
                <a:gd name="T24" fmla="*/ 28 w 459"/>
                <a:gd name="T25" fmla="*/ 185 h 515"/>
                <a:gd name="T26" fmla="*/ 3 w 459"/>
                <a:gd name="T27" fmla="*/ 326 h 515"/>
                <a:gd name="T28" fmla="*/ 0 w 459"/>
                <a:gd name="T29" fmla="*/ 364 h 515"/>
                <a:gd name="T30" fmla="*/ 185 w 459"/>
                <a:gd name="T31" fmla="*/ 515 h 515"/>
                <a:gd name="T32" fmla="*/ 422 w 459"/>
                <a:gd name="T33" fmla="*/ 350 h 515"/>
                <a:gd name="T34" fmla="*/ 443 w 459"/>
                <a:gd name="T35" fmla="*/ 229 h 515"/>
                <a:gd name="T36" fmla="*/ 228 w 459"/>
                <a:gd name="T37" fmla="*/ 229 h 515"/>
                <a:gd name="T38" fmla="*/ 211 w 459"/>
                <a:gd name="T39" fmla="*/ 32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9" h="515">
                  <a:moveTo>
                    <a:pt x="211" y="326"/>
                  </a:moveTo>
                  <a:cubicBezTo>
                    <a:pt x="282" y="326"/>
                    <a:pt x="282" y="326"/>
                    <a:pt x="282" y="326"/>
                  </a:cubicBezTo>
                  <a:cubicBezTo>
                    <a:pt x="275" y="372"/>
                    <a:pt x="257" y="395"/>
                    <a:pt x="207" y="395"/>
                  </a:cubicBezTo>
                  <a:cubicBezTo>
                    <a:pt x="173" y="395"/>
                    <a:pt x="152" y="377"/>
                    <a:pt x="152" y="343"/>
                  </a:cubicBezTo>
                  <a:cubicBezTo>
                    <a:pt x="152" y="337"/>
                    <a:pt x="153" y="331"/>
                    <a:pt x="154" y="326"/>
                  </a:cubicBezTo>
                  <a:cubicBezTo>
                    <a:pt x="180" y="181"/>
                    <a:pt x="180" y="181"/>
                    <a:pt x="180" y="181"/>
                  </a:cubicBezTo>
                  <a:cubicBezTo>
                    <a:pt x="187" y="140"/>
                    <a:pt x="219" y="118"/>
                    <a:pt x="259" y="118"/>
                  </a:cubicBezTo>
                  <a:cubicBezTo>
                    <a:pt x="287" y="118"/>
                    <a:pt x="313" y="134"/>
                    <a:pt x="313" y="165"/>
                  </a:cubicBezTo>
                  <a:cubicBezTo>
                    <a:pt x="313" y="172"/>
                    <a:pt x="312" y="179"/>
                    <a:pt x="312" y="186"/>
                  </a:cubicBezTo>
                  <a:cubicBezTo>
                    <a:pt x="450" y="186"/>
                    <a:pt x="450" y="186"/>
                    <a:pt x="450" y="186"/>
                  </a:cubicBezTo>
                  <a:cubicBezTo>
                    <a:pt x="453" y="171"/>
                    <a:pt x="455" y="155"/>
                    <a:pt x="456" y="139"/>
                  </a:cubicBezTo>
                  <a:cubicBezTo>
                    <a:pt x="459" y="37"/>
                    <a:pt x="353" y="0"/>
                    <a:pt x="271" y="0"/>
                  </a:cubicBezTo>
                  <a:cubicBezTo>
                    <a:pt x="145" y="0"/>
                    <a:pt x="49" y="67"/>
                    <a:pt x="28" y="185"/>
                  </a:cubicBezTo>
                  <a:cubicBezTo>
                    <a:pt x="3" y="326"/>
                    <a:pt x="3" y="326"/>
                    <a:pt x="3" y="326"/>
                  </a:cubicBezTo>
                  <a:cubicBezTo>
                    <a:pt x="1" y="338"/>
                    <a:pt x="0" y="351"/>
                    <a:pt x="0" y="364"/>
                  </a:cubicBezTo>
                  <a:cubicBezTo>
                    <a:pt x="0" y="471"/>
                    <a:pt x="92" y="515"/>
                    <a:pt x="185" y="515"/>
                  </a:cubicBezTo>
                  <a:cubicBezTo>
                    <a:pt x="286" y="515"/>
                    <a:pt x="402" y="460"/>
                    <a:pt x="422" y="350"/>
                  </a:cubicBezTo>
                  <a:cubicBezTo>
                    <a:pt x="429" y="309"/>
                    <a:pt x="436" y="269"/>
                    <a:pt x="443" y="229"/>
                  </a:cubicBezTo>
                  <a:cubicBezTo>
                    <a:pt x="228" y="229"/>
                    <a:pt x="228" y="229"/>
                    <a:pt x="228" y="229"/>
                  </a:cubicBezTo>
                  <a:lnTo>
                    <a:pt x="211" y="32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2"/>
            <p:cNvSpPr>
              <a:spLocks noEditPoints="1"/>
            </p:cNvSpPr>
            <p:nvPr/>
          </p:nvSpPr>
          <p:spPr bwMode="auto">
            <a:xfrm>
              <a:off x="8631" y="2076"/>
              <a:ext cx="73" cy="93"/>
            </a:xfrm>
            <a:custGeom>
              <a:avLst/>
              <a:gdLst>
                <a:gd name="T0" fmla="*/ 31 w 31"/>
                <a:gd name="T1" fmla="*/ 13 h 39"/>
                <a:gd name="T2" fmla="*/ 18 w 31"/>
                <a:gd name="T3" fmla="*/ 0 h 39"/>
                <a:gd name="T4" fmla="*/ 0 w 31"/>
                <a:gd name="T5" fmla="*/ 0 h 39"/>
                <a:gd name="T6" fmla="*/ 0 w 31"/>
                <a:gd name="T7" fmla="*/ 39 h 39"/>
                <a:gd name="T8" fmla="*/ 6 w 31"/>
                <a:gd name="T9" fmla="*/ 39 h 39"/>
                <a:gd name="T10" fmla="*/ 6 w 31"/>
                <a:gd name="T11" fmla="*/ 26 h 39"/>
                <a:gd name="T12" fmla="*/ 16 w 31"/>
                <a:gd name="T13" fmla="*/ 26 h 39"/>
                <a:gd name="T14" fmla="*/ 24 w 31"/>
                <a:gd name="T15" fmla="*/ 39 h 39"/>
                <a:gd name="T16" fmla="*/ 31 w 31"/>
                <a:gd name="T17" fmla="*/ 39 h 39"/>
                <a:gd name="T18" fmla="*/ 23 w 31"/>
                <a:gd name="T19" fmla="*/ 25 h 39"/>
                <a:gd name="T20" fmla="*/ 31 w 31"/>
                <a:gd name="T21" fmla="*/ 13 h 39"/>
                <a:gd name="T22" fmla="*/ 16 w 31"/>
                <a:gd name="T23" fmla="*/ 20 h 39"/>
                <a:gd name="T24" fmla="*/ 6 w 31"/>
                <a:gd name="T25" fmla="*/ 20 h 39"/>
                <a:gd name="T26" fmla="*/ 6 w 31"/>
                <a:gd name="T27" fmla="*/ 5 h 39"/>
                <a:gd name="T28" fmla="*/ 16 w 31"/>
                <a:gd name="T29" fmla="*/ 5 h 39"/>
                <a:gd name="T30" fmla="*/ 25 w 31"/>
                <a:gd name="T31" fmla="*/ 13 h 39"/>
                <a:gd name="T32" fmla="*/ 16 w 31"/>
                <a:gd name="T33"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9">
                  <a:moveTo>
                    <a:pt x="31" y="13"/>
                  </a:moveTo>
                  <a:cubicBezTo>
                    <a:pt x="31" y="6"/>
                    <a:pt x="27" y="0"/>
                    <a:pt x="18" y="0"/>
                  </a:cubicBezTo>
                  <a:cubicBezTo>
                    <a:pt x="0" y="0"/>
                    <a:pt x="0" y="0"/>
                    <a:pt x="0" y="0"/>
                  </a:cubicBezTo>
                  <a:cubicBezTo>
                    <a:pt x="0" y="39"/>
                    <a:pt x="0" y="39"/>
                    <a:pt x="0" y="39"/>
                  </a:cubicBezTo>
                  <a:cubicBezTo>
                    <a:pt x="6" y="39"/>
                    <a:pt x="6" y="39"/>
                    <a:pt x="6" y="39"/>
                  </a:cubicBezTo>
                  <a:cubicBezTo>
                    <a:pt x="6" y="26"/>
                    <a:pt x="6" y="26"/>
                    <a:pt x="6" y="26"/>
                  </a:cubicBezTo>
                  <a:cubicBezTo>
                    <a:pt x="16" y="26"/>
                    <a:pt x="16" y="26"/>
                    <a:pt x="16" y="26"/>
                  </a:cubicBezTo>
                  <a:cubicBezTo>
                    <a:pt x="24" y="39"/>
                    <a:pt x="24" y="39"/>
                    <a:pt x="24" y="39"/>
                  </a:cubicBezTo>
                  <a:cubicBezTo>
                    <a:pt x="31" y="39"/>
                    <a:pt x="31" y="39"/>
                    <a:pt x="31" y="39"/>
                  </a:cubicBezTo>
                  <a:cubicBezTo>
                    <a:pt x="23" y="25"/>
                    <a:pt x="23" y="25"/>
                    <a:pt x="23" y="25"/>
                  </a:cubicBezTo>
                  <a:cubicBezTo>
                    <a:pt x="28" y="23"/>
                    <a:pt x="31" y="18"/>
                    <a:pt x="31" y="13"/>
                  </a:cubicBezTo>
                  <a:close/>
                  <a:moveTo>
                    <a:pt x="16" y="20"/>
                  </a:moveTo>
                  <a:cubicBezTo>
                    <a:pt x="6" y="20"/>
                    <a:pt x="6" y="20"/>
                    <a:pt x="6" y="20"/>
                  </a:cubicBezTo>
                  <a:cubicBezTo>
                    <a:pt x="6" y="5"/>
                    <a:pt x="6" y="5"/>
                    <a:pt x="6" y="5"/>
                  </a:cubicBezTo>
                  <a:cubicBezTo>
                    <a:pt x="16" y="5"/>
                    <a:pt x="16" y="5"/>
                    <a:pt x="16" y="5"/>
                  </a:cubicBezTo>
                  <a:cubicBezTo>
                    <a:pt x="22" y="5"/>
                    <a:pt x="25" y="8"/>
                    <a:pt x="25" y="13"/>
                  </a:cubicBezTo>
                  <a:cubicBezTo>
                    <a:pt x="25" y="18"/>
                    <a:pt x="22" y="20"/>
                    <a:pt x="16" y="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
            <p:cNvSpPr>
              <a:spLocks/>
            </p:cNvSpPr>
            <p:nvPr/>
          </p:nvSpPr>
          <p:spPr bwMode="auto">
            <a:xfrm>
              <a:off x="7405" y="2020"/>
              <a:ext cx="1084" cy="1141"/>
            </a:xfrm>
            <a:custGeom>
              <a:avLst/>
              <a:gdLst>
                <a:gd name="T0" fmla="*/ 0 w 1084"/>
                <a:gd name="T1" fmla="*/ 1141 h 1141"/>
                <a:gd name="T2" fmla="*/ 881 w 1084"/>
                <a:gd name="T3" fmla="*/ 1141 h 1141"/>
                <a:gd name="T4" fmla="*/ 928 w 1084"/>
                <a:gd name="T5" fmla="*/ 867 h 1141"/>
                <a:gd name="T6" fmla="*/ 399 w 1084"/>
                <a:gd name="T7" fmla="*/ 867 h 1141"/>
                <a:gd name="T8" fmla="*/ 427 w 1084"/>
                <a:gd name="T9" fmla="*/ 706 h 1141"/>
                <a:gd name="T10" fmla="*/ 848 w 1084"/>
                <a:gd name="T11" fmla="*/ 706 h 1141"/>
                <a:gd name="T12" fmla="*/ 895 w 1084"/>
                <a:gd name="T13" fmla="*/ 437 h 1141"/>
                <a:gd name="T14" fmla="*/ 477 w 1084"/>
                <a:gd name="T15" fmla="*/ 437 h 1141"/>
                <a:gd name="T16" fmla="*/ 505 w 1084"/>
                <a:gd name="T17" fmla="*/ 271 h 1141"/>
                <a:gd name="T18" fmla="*/ 1034 w 1084"/>
                <a:gd name="T19" fmla="*/ 271 h 1141"/>
                <a:gd name="T20" fmla="*/ 1084 w 1084"/>
                <a:gd name="T21" fmla="*/ 0 h 1141"/>
                <a:gd name="T22" fmla="*/ 200 w 1084"/>
                <a:gd name="T23" fmla="*/ 0 h 1141"/>
                <a:gd name="T24" fmla="*/ 0 w 1084"/>
                <a:gd name="T25" fmla="*/ 114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0" y="1141"/>
                  </a:moveTo>
                  <a:lnTo>
                    <a:pt x="881" y="1141"/>
                  </a:lnTo>
                  <a:lnTo>
                    <a:pt x="928" y="867"/>
                  </a:lnTo>
                  <a:lnTo>
                    <a:pt x="399" y="867"/>
                  </a:lnTo>
                  <a:lnTo>
                    <a:pt x="427" y="706"/>
                  </a:lnTo>
                  <a:lnTo>
                    <a:pt x="848" y="706"/>
                  </a:lnTo>
                  <a:lnTo>
                    <a:pt x="895" y="437"/>
                  </a:lnTo>
                  <a:lnTo>
                    <a:pt x="477" y="437"/>
                  </a:lnTo>
                  <a:lnTo>
                    <a:pt x="505" y="271"/>
                  </a:lnTo>
                  <a:lnTo>
                    <a:pt x="1034" y="271"/>
                  </a:lnTo>
                  <a:lnTo>
                    <a:pt x="1084" y="0"/>
                  </a:lnTo>
                  <a:lnTo>
                    <a:pt x="200" y="0"/>
                  </a:lnTo>
                  <a:lnTo>
                    <a:pt x="0" y="1141"/>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4"/>
            <p:cNvSpPr>
              <a:spLocks noEditPoints="1"/>
            </p:cNvSpPr>
            <p:nvPr/>
          </p:nvSpPr>
          <p:spPr bwMode="auto">
            <a:xfrm>
              <a:off x="3641" y="2020"/>
              <a:ext cx="1115" cy="1141"/>
            </a:xfrm>
            <a:custGeom>
              <a:avLst/>
              <a:gdLst>
                <a:gd name="T0" fmla="*/ 472 w 472"/>
                <a:gd name="T1" fmla="*/ 139 h 483"/>
                <a:gd name="T2" fmla="*/ 316 w 472"/>
                <a:gd name="T3" fmla="*/ 0 h 483"/>
                <a:gd name="T4" fmla="*/ 85 w 472"/>
                <a:gd name="T5" fmla="*/ 0 h 483"/>
                <a:gd name="T6" fmla="*/ 0 w 472"/>
                <a:gd name="T7" fmla="*/ 483 h 483"/>
                <a:gd name="T8" fmla="*/ 149 w 472"/>
                <a:gd name="T9" fmla="*/ 483 h 483"/>
                <a:gd name="T10" fmla="*/ 178 w 472"/>
                <a:gd name="T11" fmla="*/ 322 h 483"/>
                <a:gd name="T12" fmla="*/ 218 w 472"/>
                <a:gd name="T13" fmla="*/ 322 h 483"/>
                <a:gd name="T14" fmla="*/ 273 w 472"/>
                <a:gd name="T15" fmla="*/ 483 h 483"/>
                <a:gd name="T16" fmla="*/ 425 w 472"/>
                <a:gd name="T17" fmla="*/ 483 h 483"/>
                <a:gd name="T18" fmla="*/ 361 w 472"/>
                <a:gd name="T19" fmla="*/ 307 h 483"/>
                <a:gd name="T20" fmla="*/ 472 w 472"/>
                <a:gd name="T21" fmla="*/ 139 h 483"/>
                <a:gd name="T22" fmla="*/ 262 w 472"/>
                <a:gd name="T23" fmla="*/ 220 h 483"/>
                <a:gd name="T24" fmla="*/ 195 w 472"/>
                <a:gd name="T25" fmla="*/ 220 h 483"/>
                <a:gd name="T26" fmla="*/ 215 w 472"/>
                <a:gd name="T27" fmla="*/ 112 h 483"/>
                <a:gd name="T28" fmla="*/ 277 w 472"/>
                <a:gd name="T29" fmla="*/ 112 h 483"/>
                <a:gd name="T30" fmla="*/ 329 w 472"/>
                <a:gd name="T31" fmla="*/ 155 h 483"/>
                <a:gd name="T32" fmla="*/ 262 w 472"/>
                <a:gd name="T33" fmla="*/ 22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483">
                  <a:moveTo>
                    <a:pt x="472" y="139"/>
                  </a:moveTo>
                  <a:cubicBezTo>
                    <a:pt x="472" y="47"/>
                    <a:pt x="401" y="0"/>
                    <a:pt x="316" y="0"/>
                  </a:cubicBezTo>
                  <a:cubicBezTo>
                    <a:pt x="85" y="0"/>
                    <a:pt x="85" y="0"/>
                    <a:pt x="85" y="0"/>
                  </a:cubicBezTo>
                  <a:cubicBezTo>
                    <a:pt x="0" y="483"/>
                    <a:pt x="0" y="483"/>
                    <a:pt x="0" y="483"/>
                  </a:cubicBezTo>
                  <a:cubicBezTo>
                    <a:pt x="149" y="483"/>
                    <a:pt x="149" y="483"/>
                    <a:pt x="149" y="483"/>
                  </a:cubicBezTo>
                  <a:cubicBezTo>
                    <a:pt x="178" y="322"/>
                    <a:pt x="178" y="322"/>
                    <a:pt x="178" y="322"/>
                  </a:cubicBezTo>
                  <a:cubicBezTo>
                    <a:pt x="218" y="322"/>
                    <a:pt x="218" y="322"/>
                    <a:pt x="218" y="322"/>
                  </a:cubicBezTo>
                  <a:cubicBezTo>
                    <a:pt x="273" y="483"/>
                    <a:pt x="273" y="483"/>
                    <a:pt x="273" y="483"/>
                  </a:cubicBezTo>
                  <a:cubicBezTo>
                    <a:pt x="425" y="483"/>
                    <a:pt x="425" y="483"/>
                    <a:pt x="425" y="483"/>
                  </a:cubicBezTo>
                  <a:cubicBezTo>
                    <a:pt x="361" y="307"/>
                    <a:pt x="361" y="307"/>
                    <a:pt x="361" y="307"/>
                  </a:cubicBezTo>
                  <a:cubicBezTo>
                    <a:pt x="433" y="286"/>
                    <a:pt x="472" y="215"/>
                    <a:pt x="472" y="139"/>
                  </a:cubicBezTo>
                  <a:close/>
                  <a:moveTo>
                    <a:pt x="262" y="220"/>
                  </a:moveTo>
                  <a:cubicBezTo>
                    <a:pt x="195" y="220"/>
                    <a:pt x="195" y="220"/>
                    <a:pt x="195" y="220"/>
                  </a:cubicBezTo>
                  <a:cubicBezTo>
                    <a:pt x="215" y="112"/>
                    <a:pt x="215" y="112"/>
                    <a:pt x="215" y="112"/>
                  </a:cubicBezTo>
                  <a:cubicBezTo>
                    <a:pt x="277" y="112"/>
                    <a:pt x="277" y="112"/>
                    <a:pt x="277" y="112"/>
                  </a:cubicBezTo>
                  <a:cubicBezTo>
                    <a:pt x="304" y="112"/>
                    <a:pt x="329" y="127"/>
                    <a:pt x="329" y="155"/>
                  </a:cubicBezTo>
                  <a:cubicBezTo>
                    <a:pt x="329" y="192"/>
                    <a:pt x="299" y="220"/>
                    <a:pt x="262" y="2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
            <p:cNvSpPr>
              <a:spLocks noEditPoints="1"/>
            </p:cNvSpPr>
            <p:nvPr/>
          </p:nvSpPr>
          <p:spPr bwMode="auto">
            <a:xfrm>
              <a:off x="8555" y="2022"/>
              <a:ext cx="215" cy="208"/>
            </a:xfrm>
            <a:custGeom>
              <a:avLst/>
              <a:gdLst>
                <a:gd name="T0" fmla="*/ 45 w 91"/>
                <a:gd name="T1" fmla="*/ 0 h 88"/>
                <a:gd name="T2" fmla="*/ 0 w 91"/>
                <a:gd name="T3" fmla="*/ 44 h 88"/>
                <a:gd name="T4" fmla="*/ 45 w 91"/>
                <a:gd name="T5" fmla="*/ 88 h 88"/>
                <a:gd name="T6" fmla="*/ 91 w 91"/>
                <a:gd name="T7" fmla="*/ 44 h 88"/>
                <a:gd name="T8" fmla="*/ 45 w 91"/>
                <a:gd name="T9" fmla="*/ 0 h 88"/>
                <a:gd name="T10" fmla="*/ 45 w 91"/>
                <a:gd name="T11" fmla="*/ 84 h 88"/>
                <a:gd name="T12" fmla="*/ 5 w 91"/>
                <a:gd name="T13" fmla="*/ 44 h 88"/>
                <a:gd name="T14" fmla="*/ 45 w 91"/>
                <a:gd name="T15" fmla="*/ 4 h 88"/>
                <a:gd name="T16" fmla="*/ 86 w 91"/>
                <a:gd name="T17" fmla="*/ 44 h 88"/>
                <a:gd name="T18" fmla="*/ 45 w 91"/>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45" y="0"/>
                  </a:moveTo>
                  <a:cubicBezTo>
                    <a:pt x="17" y="0"/>
                    <a:pt x="0" y="21"/>
                    <a:pt x="0" y="44"/>
                  </a:cubicBezTo>
                  <a:cubicBezTo>
                    <a:pt x="0" y="67"/>
                    <a:pt x="17" y="88"/>
                    <a:pt x="45" y="88"/>
                  </a:cubicBezTo>
                  <a:cubicBezTo>
                    <a:pt x="74" y="88"/>
                    <a:pt x="91" y="67"/>
                    <a:pt x="91" y="44"/>
                  </a:cubicBezTo>
                  <a:cubicBezTo>
                    <a:pt x="91" y="21"/>
                    <a:pt x="74" y="0"/>
                    <a:pt x="45" y="0"/>
                  </a:cubicBezTo>
                  <a:close/>
                  <a:moveTo>
                    <a:pt x="45" y="84"/>
                  </a:moveTo>
                  <a:cubicBezTo>
                    <a:pt x="21" y="84"/>
                    <a:pt x="5" y="66"/>
                    <a:pt x="5" y="44"/>
                  </a:cubicBezTo>
                  <a:cubicBezTo>
                    <a:pt x="5" y="22"/>
                    <a:pt x="21" y="4"/>
                    <a:pt x="45" y="4"/>
                  </a:cubicBezTo>
                  <a:cubicBezTo>
                    <a:pt x="70" y="4"/>
                    <a:pt x="86" y="22"/>
                    <a:pt x="86" y="44"/>
                  </a:cubicBezTo>
                  <a:cubicBezTo>
                    <a:pt x="86" y="66"/>
                    <a:pt x="70" y="84"/>
                    <a:pt x="45" y="84"/>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
            <p:cNvSpPr>
              <a:spLocks/>
            </p:cNvSpPr>
            <p:nvPr/>
          </p:nvSpPr>
          <p:spPr bwMode="auto">
            <a:xfrm>
              <a:off x="4723" y="2020"/>
              <a:ext cx="556" cy="1141"/>
            </a:xfrm>
            <a:custGeom>
              <a:avLst/>
              <a:gdLst>
                <a:gd name="T0" fmla="*/ 204 w 556"/>
                <a:gd name="T1" fmla="*/ 0 h 1141"/>
                <a:gd name="T2" fmla="*/ 0 w 556"/>
                <a:gd name="T3" fmla="*/ 1141 h 1141"/>
                <a:gd name="T4" fmla="*/ 352 w 556"/>
                <a:gd name="T5" fmla="*/ 1141 h 1141"/>
                <a:gd name="T6" fmla="*/ 556 w 556"/>
                <a:gd name="T7" fmla="*/ 0 h 1141"/>
                <a:gd name="T8" fmla="*/ 204 w 556"/>
                <a:gd name="T9" fmla="*/ 0 h 1141"/>
              </a:gdLst>
              <a:ahLst/>
              <a:cxnLst>
                <a:cxn ang="0">
                  <a:pos x="T0" y="T1"/>
                </a:cxn>
                <a:cxn ang="0">
                  <a:pos x="T2" y="T3"/>
                </a:cxn>
                <a:cxn ang="0">
                  <a:pos x="T4" y="T5"/>
                </a:cxn>
                <a:cxn ang="0">
                  <a:pos x="T6" y="T7"/>
                </a:cxn>
                <a:cxn ang="0">
                  <a:pos x="T8" y="T9"/>
                </a:cxn>
              </a:cxnLst>
              <a:rect l="0" t="0" r="r" b="b"/>
              <a:pathLst>
                <a:path w="556" h="1141">
                  <a:moveTo>
                    <a:pt x="204" y="0"/>
                  </a:moveTo>
                  <a:lnTo>
                    <a:pt x="0" y="1141"/>
                  </a:lnTo>
                  <a:lnTo>
                    <a:pt x="352" y="1141"/>
                  </a:lnTo>
                  <a:lnTo>
                    <a:pt x="556" y="0"/>
                  </a:lnTo>
                  <a:lnTo>
                    <a:pt x="204"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7"/>
            <p:cNvSpPr>
              <a:spLocks noEditPoints="1"/>
            </p:cNvSpPr>
            <p:nvPr/>
          </p:nvSpPr>
          <p:spPr bwMode="auto">
            <a:xfrm>
              <a:off x="5201" y="2020"/>
              <a:ext cx="1124" cy="1141"/>
            </a:xfrm>
            <a:custGeom>
              <a:avLst/>
              <a:gdLst>
                <a:gd name="T0" fmla="*/ 299 w 476"/>
                <a:gd name="T1" fmla="*/ 0 h 483"/>
                <a:gd name="T2" fmla="*/ 86 w 476"/>
                <a:gd name="T3" fmla="*/ 0 h 483"/>
                <a:gd name="T4" fmla="*/ 0 w 476"/>
                <a:gd name="T5" fmla="*/ 483 h 483"/>
                <a:gd name="T6" fmla="*/ 215 w 476"/>
                <a:gd name="T7" fmla="*/ 483 h 483"/>
                <a:gd name="T8" fmla="*/ 445 w 476"/>
                <a:gd name="T9" fmla="*/ 323 h 483"/>
                <a:gd name="T10" fmla="*/ 472 w 476"/>
                <a:gd name="T11" fmla="*/ 174 h 483"/>
                <a:gd name="T12" fmla="*/ 476 w 476"/>
                <a:gd name="T13" fmla="*/ 139 h 483"/>
                <a:gd name="T14" fmla="*/ 299 w 476"/>
                <a:gd name="T15" fmla="*/ 0 h 483"/>
                <a:gd name="T16" fmla="*/ 320 w 476"/>
                <a:gd name="T17" fmla="*/ 177 h 483"/>
                <a:gd name="T18" fmla="*/ 297 w 476"/>
                <a:gd name="T19" fmla="*/ 305 h 483"/>
                <a:gd name="T20" fmla="*/ 224 w 476"/>
                <a:gd name="T21" fmla="*/ 367 h 483"/>
                <a:gd name="T22" fmla="*/ 170 w 476"/>
                <a:gd name="T23" fmla="*/ 367 h 483"/>
                <a:gd name="T24" fmla="*/ 214 w 476"/>
                <a:gd name="T25" fmla="*/ 116 h 483"/>
                <a:gd name="T26" fmla="*/ 265 w 476"/>
                <a:gd name="T27" fmla="*/ 116 h 483"/>
                <a:gd name="T28" fmla="*/ 321 w 476"/>
                <a:gd name="T29" fmla="*/ 165 h 483"/>
                <a:gd name="T30" fmla="*/ 320 w 476"/>
                <a:gd name="T31"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6" h="483">
                  <a:moveTo>
                    <a:pt x="299" y="0"/>
                  </a:moveTo>
                  <a:cubicBezTo>
                    <a:pt x="86" y="0"/>
                    <a:pt x="86" y="0"/>
                    <a:pt x="86" y="0"/>
                  </a:cubicBezTo>
                  <a:cubicBezTo>
                    <a:pt x="0" y="483"/>
                    <a:pt x="0" y="483"/>
                    <a:pt x="0" y="483"/>
                  </a:cubicBezTo>
                  <a:cubicBezTo>
                    <a:pt x="215" y="483"/>
                    <a:pt x="215" y="483"/>
                    <a:pt x="215" y="483"/>
                  </a:cubicBezTo>
                  <a:cubicBezTo>
                    <a:pt x="331" y="483"/>
                    <a:pt x="423" y="443"/>
                    <a:pt x="445" y="323"/>
                  </a:cubicBezTo>
                  <a:cubicBezTo>
                    <a:pt x="454" y="275"/>
                    <a:pt x="464" y="222"/>
                    <a:pt x="472" y="174"/>
                  </a:cubicBezTo>
                  <a:cubicBezTo>
                    <a:pt x="474" y="163"/>
                    <a:pt x="476" y="151"/>
                    <a:pt x="476" y="139"/>
                  </a:cubicBezTo>
                  <a:cubicBezTo>
                    <a:pt x="476" y="38"/>
                    <a:pt x="385" y="0"/>
                    <a:pt x="299" y="0"/>
                  </a:cubicBezTo>
                  <a:close/>
                  <a:moveTo>
                    <a:pt x="320" y="177"/>
                  </a:moveTo>
                  <a:cubicBezTo>
                    <a:pt x="297" y="305"/>
                    <a:pt x="297" y="305"/>
                    <a:pt x="297" y="305"/>
                  </a:cubicBezTo>
                  <a:cubicBezTo>
                    <a:pt x="291" y="341"/>
                    <a:pt x="261" y="367"/>
                    <a:pt x="224" y="367"/>
                  </a:cubicBezTo>
                  <a:cubicBezTo>
                    <a:pt x="170" y="367"/>
                    <a:pt x="170" y="367"/>
                    <a:pt x="170" y="367"/>
                  </a:cubicBezTo>
                  <a:cubicBezTo>
                    <a:pt x="214" y="116"/>
                    <a:pt x="214" y="116"/>
                    <a:pt x="214" y="116"/>
                  </a:cubicBezTo>
                  <a:cubicBezTo>
                    <a:pt x="265" y="116"/>
                    <a:pt x="265" y="116"/>
                    <a:pt x="265" y="116"/>
                  </a:cubicBezTo>
                  <a:cubicBezTo>
                    <a:pt x="296" y="116"/>
                    <a:pt x="321" y="132"/>
                    <a:pt x="321" y="165"/>
                  </a:cubicBezTo>
                  <a:cubicBezTo>
                    <a:pt x="321" y="169"/>
                    <a:pt x="320" y="173"/>
                    <a:pt x="320" y="177"/>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41617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Title Slide 1">
    <p:spTree>
      <p:nvGrpSpPr>
        <p:cNvPr id="1" name=""/>
        <p:cNvGrpSpPr/>
        <p:nvPr/>
      </p:nvGrpSpPr>
      <p:grpSpPr>
        <a:xfrm>
          <a:off x="0" y="0"/>
          <a:ext cx="0" cy="0"/>
          <a:chOff x="0" y="0"/>
          <a:chExt cx="0" cy="0"/>
        </a:xfrm>
      </p:grpSpPr>
      <p:pic>
        <p:nvPicPr>
          <p:cNvPr id="52" name="Picture 5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5000"/>
                    </a14:imgEffect>
                    <a14:imgEffect>
                      <a14:saturation sat="34000"/>
                    </a14:imgEffect>
                  </a14:imgLayer>
                </a14:imgProps>
              </a:ext>
              <a:ext uri="{28A0092B-C50C-407E-A947-70E740481C1C}">
                <a14:useLocalDpi xmlns:a14="http://schemas.microsoft.com/office/drawing/2010/main" val="0"/>
              </a:ext>
            </a:extLst>
          </a:blip>
          <a:srcRect l="2302" t="25889" r="25440" b="-12"/>
          <a:stretch/>
        </p:blipFill>
        <p:spPr>
          <a:xfrm flipH="1">
            <a:off x="11324" y="1149382"/>
            <a:ext cx="3035660" cy="4670972"/>
          </a:xfrm>
          <a:prstGeom prst="rect">
            <a:avLst/>
          </a:prstGeom>
          <a:ln w="12700">
            <a:noFill/>
          </a:ln>
        </p:spPr>
      </p:pic>
      <p:pic>
        <p:nvPicPr>
          <p:cNvPr id="53" name="Picture 2" descr="P:\Graphics\Data\Graphics\!Enbridge\PHOTOS\Assets and Facilities\UG-meters\Row of Meters. 1 .jpg"/>
          <p:cNvPicPr>
            <a:picLocks noChangeAspect="1" noChangeArrowheads="1"/>
          </p:cNvPicPr>
          <p:nvPr userDrawn="1"/>
        </p:nvPicPr>
        <p:blipFill rotWithShape="1">
          <a:blip r:embed="rId4" cstate="print">
            <a:extLst>
              <a:ext uri="{BEBA8EAE-BF5A-486C-A8C5-ECC9F3942E4B}">
                <a14:imgProps xmlns:a14="http://schemas.microsoft.com/office/drawing/2010/main">
                  <a14:imgLayer r:embed="rId5">
                    <a14:imgEffect>
                      <a14:colorTemperature colorTemp="5900"/>
                    </a14:imgEffect>
                    <a14:imgEffect>
                      <a14:saturation sat="51000"/>
                    </a14:imgEffect>
                  </a14:imgLayer>
                </a14:imgProps>
              </a:ext>
              <a:ext uri="{28A0092B-C50C-407E-A947-70E740481C1C}">
                <a14:useLocalDpi xmlns:a14="http://schemas.microsoft.com/office/drawing/2010/main"/>
              </a:ext>
            </a:extLst>
          </a:blip>
          <a:srcRect l="39975" r="19215" b="5073"/>
          <a:stretch/>
        </p:blipFill>
        <p:spPr bwMode="auto">
          <a:xfrm>
            <a:off x="6169641" y="1149382"/>
            <a:ext cx="2999656" cy="4670972"/>
          </a:xfrm>
          <a:prstGeom prst="rect">
            <a:avLst/>
          </a:prstGeom>
          <a:noFill/>
          <a:extLst>
            <a:ext uri="{909E8E84-426E-40DD-AFC4-6F175D3DCCD1}">
              <a14:hiddenFill xmlns:a14="http://schemas.microsoft.com/office/drawing/2010/main">
                <a:solidFill>
                  <a:srgbClr val="FFFFFF"/>
                </a:solidFill>
              </a14:hiddenFill>
            </a:ext>
          </a:extLst>
        </p:spPr>
      </p:pic>
      <p:sp>
        <p:nvSpPr>
          <p:cNvPr id="55" name="Text Placeholder 7"/>
          <p:cNvSpPr txBox="1">
            <a:spLocks/>
          </p:cNvSpPr>
          <p:nvPr userDrawn="1"/>
        </p:nvSpPr>
        <p:spPr>
          <a:xfrm>
            <a:off x="0" y="239441"/>
            <a:ext cx="12192000" cy="9012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endParaRPr lang="en-US" dirty="0"/>
          </a:p>
        </p:txBody>
      </p:sp>
      <p:sp>
        <p:nvSpPr>
          <p:cNvPr id="12" name="Text Placeholder 12"/>
          <p:cNvSpPr>
            <a:spLocks noGrp="1"/>
          </p:cNvSpPr>
          <p:nvPr userDrawn="1">
            <p:ph type="body" sz="quarter" idx="10"/>
          </p:nvPr>
        </p:nvSpPr>
        <p:spPr>
          <a:xfrm>
            <a:off x="536946" y="6322515"/>
            <a:ext cx="8605306" cy="285848"/>
          </a:xfrm>
        </p:spPr>
        <p:txBody>
          <a:bodyPr>
            <a:noAutofit/>
          </a:bodyPr>
          <a:lstStyle>
            <a:lvl1pPr marL="0" indent="0" algn="l">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sp>
        <p:nvSpPr>
          <p:cNvPr id="16" name="Text Placeholder 23"/>
          <p:cNvSpPr>
            <a:spLocks noGrp="1"/>
          </p:cNvSpPr>
          <p:nvPr userDrawn="1">
            <p:ph type="body" sz="quarter" idx="14"/>
          </p:nvPr>
        </p:nvSpPr>
        <p:spPr>
          <a:xfrm>
            <a:off x="536946" y="6076896"/>
            <a:ext cx="8622145" cy="304800"/>
          </a:xfrm>
        </p:spPr>
        <p:txBody>
          <a:bodyPr>
            <a:noAutofit/>
          </a:bodyPr>
          <a:lstStyle>
            <a:lvl1pPr marL="0" indent="0" algn="l">
              <a:buNone/>
              <a:defRPr lang="en-US" sz="1800" kern="1200" dirty="0" smtClean="0">
                <a:solidFill>
                  <a:schemeClr val="accent2"/>
                </a:solidFill>
                <a:latin typeface="+mn-lt"/>
                <a:ea typeface="+mn-ea"/>
                <a:cs typeface="+mn-cs"/>
              </a:defRPr>
            </a:lvl1pPr>
          </a:lstStyle>
          <a:p>
            <a:pPr lvl="0"/>
            <a:r>
              <a:rPr lang="en-US" dirty="0"/>
              <a:t>Edit Master text styles</a:t>
            </a:r>
          </a:p>
        </p:txBody>
      </p:sp>
      <p:sp>
        <p:nvSpPr>
          <p:cNvPr id="47" name="Rectangle 46"/>
          <p:cNvSpPr/>
          <p:nvPr userDrawn="1"/>
        </p:nvSpPr>
        <p:spPr>
          <a:xfrm>
            <a:off x="0" y="0"/>
            <a:ext cx="12192001" cy="6858000"/>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userDrawn="1">
            <p:ph type="ctrTitle"/>
          </p:nvPr>
        </p:nvSpPr>
        <p:spPr>
          <a:xfrm>
            <a:off x="536946" y="344297"/>
            <a:ext cx="11068052" cy="743399"/>
          </a:xfrm>
        </p:spPr>
        <p:txBody>
          <a:bodyPr lIns="0" tIns="0" rIns="0" bIns="0" anchor="ctr">
            <a:noAutofit/>
          </a:bodyPr>
          <a:lstStyle>
            <a:lvl1pPr algn="l">
              <a:lnSpc>
                <a:spcPct val="85000"/>
              </a:lnSpc>
              <a:defRPr sz="3600" b="0" spc="0" baseline="0">
                <a:solidFill>
                  <a:schemeClr val="bg1"/>
                </a:solidFill>
                <a:latin typeface="+mn-lt"/>
              </a:defRPr>
            </a:lvl1pPr>
          </a:lstStyle>
          <a:p>
            <a:r>
              <a:rPr lang="en-US" dirty="0"/>
              <a:t>Click to edit Master title style</a:t>
            </a:r>
          </a:p>
        </p:txBody>
      </p:sp>
      <p:sp>
        <p:nvSpPr>
          <p:cNvPr id="45" name="Rectangle 44"/>
          <p:cNvSpPr/>
          <p:nvPr userDrawn="1"/>
        </p:nvSpPr>
        <p:spPr>
          <a:xfrm>
            <a:off x="0" y="0"/>
            <a:ext cx="182880" cy="6858000"/>
          </a:xfrm>
          <a:prstGeom prst="rect">
            <a:avLst/>
          </a:prstGeom>
          <a:solidFill>
            <a:srgbClr val="E4E4E4">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0" y="239441"/>
            <a:ext cx="182880" cy="901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descr="C:\Users\PSHorsman\Downloads\44129962235_0e1ecfd85a_o.jpg"/>
          <p:cNvPicPr>
            <a:picLocks noChangeAspect="1" noChangeArrowheads="1"/>
          </p:cNvPicPr>
          <p:nvPr userDrawn="1"/>
        </p:nvPicPr>
        <p:blipFill rotWithShape="1">
          <a:blip r:embed="rId6" cstate="print">
            <a:extLst>
              <a:ext uri="{BEBA8EAE-BF5A-486C-A8C5-ECC9F3942E4B}">
                <a14:imgProps xmlns:a14="http://schemas.microsoft.com/office/drawing/2010/main">
                  <a14:imgLayer r:embed="rId7">
                    <a14:imgEffect>
                      <a14:colorTemperature colorTemp="6100"/>
                    </a14:imgEffect>
                    <a14:imgEffect>
                      <a14:saturation sat="44000"/>
                    </a14:imgEffect>
                  </a14:imgLayer>
                </a14:imgProps>
              </a:ext>
              <a:ext uri="{28A0092B-C50C-407E-A947-70E740481C1C}">
                <a14:useLocalDpi xmlns:a14="http://schemas.microsoft.com/office/drawing/2010/main" val="0"/>
              </a:ext>
            </a:extLst>
          </a:blip>
          <a:srcRect l="33293" t="15939" r="38101" b="15939"/>
          <a:stretch/>
        </p:blipFill>
        <p:spPr bwMode="auto">
          <a:xfrm>
            <a:off x="9175615" y="1148597"/>
            <a:ext cx="3013012" cy="4671757"/>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userDrawn="1"/>
        </p:nvPicPr>
        <p:blipFill rotWithShape="1">
          <a:blip r:embed="rId8" cstate="print">
            <a:extLst>
              <a:ext uri="{BEBA8EAE-BF5A-486C-A8C5-ECC9F3942E4B}">
                <a14:imgProps xmlns:a14="http://schemas.microsoft.com/office/drawing/2010/main">
                  <a14:imgLayer r:embed="rId9">
                    <a14:imgEffect>
                      <a14:colorTemperature colorTemp="11500"/>
                    </a14:imgEffect>
                    <a14:imgEffect>
                      <a14:saturation sat="84000"/>
                    </a14:imgEffect>
                  </a14:imgLayer>
                </a14:imgProps>
              </a:ext>
              <a:ext uri="{28A0092B-C50C-407E-A947-70E740481C1C}">
                <a14:useLocalDpi xmlns:a14="http://schemas.microsoft.com/office/drawing/2010/main" val="0"/>
              </a:ext>
            </a:extLst>
          </a:blip>
          <a:srcRect l="30349" t="791" r="26108" b="1097"/>
          <a:stretch/>
        </p:blipFill>
        <p:spPr>
          <a:xfrm>
            <a:off x="3053303" y="1148597"/>
            <a:ext cx="3110019" cy="4671757"/>
          </a:xfrm>
          <a:prstGeom prst="rect">
            <a:avLst/>
          </a:prstGeom>
          <a:noFill/>
          <a:ln w="12700">
            <a:solidFill>
              <a:schemeClr val="bg1"/>
            </a:solidFill>
          </a:ln>
        </p:spPr>
      </p:pic>
      <p:cxnSp>
        <p:nvCxnSpPr>
          <p:cNvPr id="49" name="Straight Connector 48"/>
          <p:cNvCxnSpPr/>
          <p:nvPr userDrawn="1"/>
        </p:nvCxnSpPr>
        <p:spPr>
          <a:xfrm flipH="1">
            <a:off x="0" y="1140646"/>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Group 5"/>
          <p:cNvGrpSpPr>
            <a:grpSpLocks noChangeAspect="1"/>
          </p:cNvGrpSpPr>
          <p:nvPr userDrawn="1"/>
        </p:nvGrpSpPr>
        <p:grpSpPr bwMode="auto">
          <a:xfrm>
            <a:off x="9840416" y="6093296"/>
            <a:ext cx="1968917" cy="413552"/>
            <a:chOff x="-1090" y="1127"/>
            <a:chExt cx="9860" cy="2071"/>
          </a:xfrm>
        </p:grpSpPr>
        <p:sp>
          <p:nvSpPr>
            <p:cNvPr id="63" name="Freeform 62"/>
            <p:cNvSpPr>
              <a:spLocks/>
            </p:cNvSpPr>
            <p:nvPr/>
          </p:nvSpPr>
          <p:spPr bwMode="auto">
            <a:xfrm>
              <a:off x="-982" y="1127"/>
              <a:ext cx="2188" cy="893"/>
            </a:xfrm>
            <a:custGeom>
              <a:avLst/>
              <a:gdLst>
                <a:gd name="T0" fmla="*/ 10 w 926"/>
                <a:gd name="T1" fmla="*/ 338 h 378"/>
                <a:gd name="T2" fmla="*/ 55 w 926"/>
                <a:gd name="T3" fmla="*/ 300 h 378"/>
                <a:gd name="T4" fmla="*/ 675 w 926"/>
                <a:gd name="T5" fmla="*/ 36 h 378"/>
                <a:gd name="T6" fmla="*/ 862 w 926"/>
                <a:gd name="T7" fmla="*/ 186 h 378"/>
                <a:gd name="T8" fmla="*/ 783 w 926"/>
                <a:gd name="T9" fmla="*/ 378 h 378"/>
                <a:gd name="T10" fmla="*/ 873 w 926"/>
                <a:gd name="T11" fmla="*/ 378 h 378"/>
                <a:gd name="T12" fmla="*/ 926 w 926"/>
                <a:gd name="T13" fmla="*/ 192 h 378"/>
                <a:gd name="T14" fmla="*/ 690 w 926"/>
                <a:gd name="T15" fmla="*/ 0 h 378"/>
                <a:gd name="T16" fmla="*/ 0 w 926"/>
                <a:gd name="T17" fmla="*/ 329 h 378"/>
                <a:gd name="T18" fmla="*/ 10 w 926"/>
                <a:gd name="T19" fmla="*/ 33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378">
                  <a:moveTo>
                    <a:pt x="10" y="338"/>
                  </a:moveTo>
                  <a:cubicBezTo>
                    <a:pt x="19" y="338"/>
                    <a:pt x="30" y="323"/>
                    <a:pt x="55" y="300"/>
                  </a:cubicBezTo>
                  <a:cubicBezTo>
                    <a:pt x="232" y="134"/>
                    <a:pt x="493" y="36"/>
                    <a:pt x="675" y="36"/>
                  </a:cubicBezTo>
                  <a:cubicBezTo>
                    <a:pt x="805" y="36"/>
                    <a:pt x="862" y="103"/>
                    <a:pt x="862" y="186"/>
                  </a:cubicBezTo>
                  <a:cubicBezTo>
                    <a:pt x="862" y="245"/>
                    <a:pt x="832" y="311"/>
                    <a:pt x="783" y="378"/>
                  </a:cubicBezTo>
                  <a:cubicBezTo>
                    <a:pt x="873" y="378"/>
                    <a:pt x="873" y="378"/>
                    <a:pt x="873" y="378"/>
                  </a:cubicBezTo>
                  <a:cubicBezTo>
                    <a:pt x="906" y="313"/>
                    <a:pt x="926" y="250"/>
                    <a:pt x="926" y="192"/>
                  </a:cubicBezTo>
                  <a:cubicBezTo>
                    <a:pt x="926" y="95"/>
                    <a:pt x="862" y="0"/>
                    <a:pt x="690" y="0"/>
                  </a:cubicBezTo>
                  <a:cubicBezTo>
                    <a:pt x="340" y="0"/>
                    <a:pt x="0" y="281"/>
                    <a:pt x="0" y="329"/>
                  </a:cubicBezTo>
                  <a:cubicBezTo>
                    <a:pt x="0" y="336"/>
                    <a:pt x="4" y="338"/>
                    <a:pt x="10" y="33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
            <p:cNvSpPr>
              <a:spLocks noEditPoints="1"/>
            </p:cNvSpPr>
            <p:nvPr/>
          </p:nvSpPr>
          <p:spPr bwMode="auto">
            <a:xfrm>
              <a:off x="-1090" y="1618"/>
              <a:ext cx="1627" cy="1580"/>
            </a:xfrm>
            <a:custGeom>
              <a:avLst/>
              <a:gdLst>
                <a:gd name="T0" fmla="*/ 689 w 689"/>
                <a:gd name="T1" fmla="*/ 317 h 669"/>
                <a:gd name="T2" fmla="*/ 180 w 689"/>
                <a:gd name="T3" fmla="*/ 566 h 669"/>
                <a:gd name="T4" fmla="*/ 73 w 689"/>
                <a:gd name="T5" fmla="*/ 484 h 669"/>
                <a:gd name="T6" fmla="*/ 106 w 689"/>
                <a:gd name="T7" fmla="*/ 395 h 669"/>
                <a:gd name="T8" fmla="*/ 189 w 689"/>
                <a:gd name="T9" fmla="*/ 420 h 669"/>
                <a:gd name="T10" fmla="*/ 528 w 689"/>
                <a:gd name="T11" fmla="*/ 208 h 669"/>
                <a:gd name="T12" fmla="*/ 457 w 689"/>
                <a:gd name="T13" fmla="*/ 156 h 669"/>
                <a:gd name="T14" fmla="*/ 131 w 689"/>
                <a:gd name="T15" fmla="*/ 313 h 669"/>
                <a:gd name="T16" fmla="*/ 178 w 689"/>
                <a:gd name="T17" fmla="*/ 194 h 669"/>
                <a:gd name="T18" fmla="*/ 494 w 689"/>
                <a:gd name="T19" fmla="*/ 30 h 669"/>
                <a:gd name="T20" fmla="*/ 505 w 689"/>
                <a:gd name="T21" fmla="*/ 38 h 669"/>
                <a:gd name="T22" fmla="*/ 495 w 689"/>
                <a:gd name="T23" fmla="*/ 59 h 669"/>
                <a:gd name="T24" fmla="*/ 505 w 689"/>
                <a:gd name="T25" fmla="*/ 68 h 669"/>
                <a:gd name="T26" fmla="*/ 540 w 689"/>
                <a:gd name="T27" fmla="*/ 25 h 669"/>
                <a:gd name="T28" fmla="*/ 504 w 689"/>
                <a:gd name="T29" fmla="*/ 0 h 669"/>
                <a:gd name="T30" fmla="*/ 147 w 689"/>
                <a:gd name="T31" fmla="*/ 173 h 669"/>
                <a:gd name="T32" fmla="*/ 80 w 689"/>
                <a:gd name="T33" fmla="*/ 364 h 669"/>
                <a:gd name="T34" fmla="*/ 0 w 689"/>
                <a:gd name="T35" fmla="*/ 539 h 669"/>
                <a:gd name="T36" fmla="*/ 162 w 689"/>
                <a:gd name="T37" fmla="*/ 669 h 669"/>
                <a:gd name="T38" fmla="*/ 663 w 689"/>
                <a:gd name="T39" fmla="*/ 465 h 669"/>
                <a:gd name="T40" fmla="*/ 689 w 689"/>
                <a:gd name="T41" fmla="*/ 317 h 669"/>
                <a:gd name="T42" fmla="*/ 446 w 689"/>
                <a:gd name="T43" fmla="*/ 188 h 669"/>
                <a:gd name="T44" fmla="*/ 478 w 689"/>
                <a:gd name="T45" fmla="*/ 212 h 669"/>
                <a:gd name="T46" fmla="*/ 204 w 689"/>
                <a:gd name="T47" fmla="*/ 361 h 669"/>
                <a:gd name="T48" fmla="*/ 150 w 689"/>
                <a:gd name="T49" fmla="*/ 343 h 669"/>
                <a:gd name="T50" fmla="*/ 446 w 689"/>
                <a:gd name="T51" fmla="*/ 18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9" h="669">
                  <a:moveTo>
                    <a:pt x="689" y="317"/>
                  </a:moveTo>
                  <a:cubicBezTo>
                    <a:pt x="530" y="456"/>
                    <a:pt x="319" y="566"/>
                    <a:pt x="180" y="566"/>
                  </a:cubicBezTo>
                  <a:cubicBezTo>
                    <a:pt x="116" y="566"/>
                    <a:pt x="73" y="536"/>
                    <a:pt x="73" y="484"/>
                  </a:cubicBezTo>
                  <a:cubicBezTo>
                    <a:pt x="73" y="456"/>
                    <a:pt x="85" y="425"/>
                    <a:pt x="106" y="395"/>
                  </a:cubicBezTo>
                  <a:cubicBezTo>
                    <a:pt x="121" y="409"/>
                    <a:pt x="151" y="420"/>
                    <a:pt x="189" y="420"/>
                  </a:cubicBezTo>
                  <a:cubicBezTo>
                    <a:pt x="350" y="420"/>
                    <a:pt x="528" y="295"/>
                    <a:pt x="528" y="208"/>
                  </a:cubicBezTo>
                  <a:cubicBezTo>
                    <a:pt x="528" y="183"/>
                    <a:pt x="505" y="156"/>
                    <a:pt x="457" y="156"/>
                  </a:cubicBezTo>
                  <a:cubicBezTo>
                    <a:pt x="376" y="156"/>
                    <a:pt x="234" y="221"/>
                    <a:pt x="131" y="313"/>
                  </a:cubicBezTo>
                  <a:cubicBezTo>
                    <a:pt x="118" y="283"/>
                    <a:pt x="139" y="236"/>
                    <a:pt x="178" y="194"/>
                  </a:cubicBezTo>
                  <a:cubicBezTo>
                    <a:pt x="258" y="110"/>
                    <a:pt x="412" y="30"/>
                    <a:pt x="494" y="30"/>
                  </a:cubicBezTo>
                  <a:cubicBezTo>
                    <a:pt x="502" y="30"/>
                    <a:pt x="505" y="34"/>
                    <a:pt x="505" y="38"/>
                  </a:cubicBezTo>
                  <a:cubicBezTo>
                    <a:pt x="505" y="46"/>
                    <a:pt x="495" y="49"/>
                    <a:pt x="495" y="59"/>
                  </a:cubicBezTo>
                  <a:cubicBezTo>
                    <a:pt x="495" y="64"/>
                    <a:pt x="499" y="68"/>
                    <a:pt x="505" y="68"/>
                  </a:cubicBezTo>
                  <a:cubicBezTo>
                    <a:pt x="519" y="68"/>
                    <a:pt x="540" y="45"/>
                    <a:pt x="540" y="25"/>
                  </a:cubicBezTo>
                  <a:cubicBezTo>
                    <a:pt x="540" y="10"/>
                    <a:pt x="527" y="0"/>
                    <a:pt x="504" y="0"/>
                  </a:cubicBezTo>
                  <a:cubicBezTo>
                    <a:pt x="419" y="0"/>
                    <a:pt x="248" y="75"/>
                    <a:pt x="147" y="173"/>
                  </a:cubicBezTo>
                  <a:cubicBezTo>
                    <a:pt x="86" y="232"/>
                    <a:pt x="51" y="307"/>
                    <a:pt x="80" y="364"/>
                  </a:cubicBezTo>
                  <a:cubicBezTo>
                    <a:pt x="32" y="418"/>
                    <a:pt x="0" y="479"/>
                    <a:pt x="0" y="539"/>
                  </a:cubicBezTo>
                  <a:cubicBezTo>
                    <a:pt x="0" y="616"/>
                    <a:pt x="58" y="669"/>
                    <a:pt x="162" y="669"/>
                  </a:cubicBezTo>
                  <a:cubicBezTo>
                    <a:pt x="329" y="669"/>
                    <a:pt x="513" y="584"/>
                    <a:pt x="663" y="465"/>
                  </a:cubicBezTo>
                  <a:lnTo>
                    <a:pt x="689" y="317"/>
                  </a:lnTo>
                  <a:close/>
                  <a:moveTo>
                    <a:pt x="446" y="188"/>
                  </a:moveTo>
                  <a:cubicBezTo>
                    <a:pt x="470" y="188"/>
                    <a:pt x="478" y="201"/>
                    <a:pt x="478" y="212"/>
                  </a:cubicBezTo>
                  <a:cubicBezTo>
                    <a:pt x="478" y="262"/>
                    <a:pt x="329" y="361"/>
                    <a:pt x="204" y="361"/>
                  </a:cubicBezTo>
                  <a:cubicBezTo>
                    <a:pt x="178" y="361"/>
                    <a:pt x="156" y="351"/>
                    <a:pt x="150" y="343"/>
                  </a:cubicBezTo>
                  <a:cubicBezTo>
                    <a:pt x="237" y="257"/>
                    <a:pt x="373" y="188"/>
                    <a:pt x="446" y="18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noEditPoints="1"/>
            </p:cNvSpPr>
            <p:nvPr/>
          </p:nvSpPr>
          <p:spPr bwMode="auto">
            <a:xfrm>
              <a:off x="2550" y="2020"/>
              <a:ext cx="1132" cy="1141"/>
            </a:xfrm>
            <a:custGeom>
              <a:avLst/>
              <a:gdLst>
                <a:gd name="T0" fmla="*/ 388 w 479"/>
                <a:gd name="T1" fmla="*/ 237 h 483"/>
                <a:gd name="T2" fmla="*/ 389 w 479"/>
                <a:gd name="T3" fmla="*/ 234 h 483"/>
                <a:gd name="T4" fmla="*/ 479 w 479"/>
                <a:gd name="T5" fmla="*/ 110 h 483"/>
                <a:gd name="T6" fmla="*/ 344 w 479"/>
                <a:gd name="T7" fmla="*/ 0 h 483"/>
                <a:gd name="T8" fmla="*/ 86 w 479"/>
                <a:gd name="T9" fmla="*/ 0 h 483"/>
                <a:gd name="T10" fmla="*/ 0 w 479"/>
                <a:gd name="T11" fmla="*/ 483 h 483"/>
                <a:gd name="T12" fmla="*/ 286 w 479"/>
                <a:gd name="T13" fmla="*/ 483 h 483"/>
                <a:gd name="T14" fmla="*/ 452 w 479"/>
                <a:gd name="T15" fmla="*/ 347 h 483"/>
                <a:gd name="T16" fmla="*/ 453 w 479"/>
                <a:gd name="T17" fmla="*/ 326 h 483"/>
                <a:gd name="T18" fmla="*/ 388 w 479"/>
                <a:gd name="T19" fmla="*/ 237 h 483"/>
                <a:gd name="T20" fmla="*/ 253 w 479"/>
                <a:gd name="T21" fmla="*/ 371 h 483"/>
                <a:gd name="T22" fmla="*/ 168 w 479"/>
                <a:gd name="T23" fmla="*/ 371 h 483"/>
                <a:gd name="T24" fmla="*/ 183 w 479"/>
                <a:gd name="T25" fmla="*/ 290 h 483"/>
                <a:gd name="T26" fmla="*/ 264 w 479"/>
                <a:gd name="T27" fmla="*/ 290 h 483"/>
                <a:gd name="T28" fmla="*/ 306 w 479"/>
                <a:gd name="T29" fmla="*/ 322 h 483"/>
                <a:gd name="T30" fmla="*/ 253 w 479"/>
                <a:gd name="T31" fmla="*/ 371 h 483"/>
                <a:gd name="T32" fmla="*/ 290 w 479"/>
                <a:gd name="T33" fmla="*/ 188 h 483"/>
                <a:gd name="T34" fmla="*/ 201 w 479"/>
                <a:gd name="T35" fmla="*/ 188 h 483"/>
                <a:gd name="T36" fmla="*/ 215 w 479"/>
                <a:gd name="T37" fmla="*/ 108 h 483"/>
                <a:gd name="T38" fmla="*/ 302 w 479"/>
                <a:gd name="T39" fmla="*/ 108 h 483"/>
                <a:gd name="T40" fmla="*/ 338 w 479"/>
                <a:gd name="T41" fmla="*/ 139 h 483"/>
                <a:gd name="T42" fmla="*/ 290 w 479"/>
                <a:gd name="T43" fmla="*/ 18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9" h="483">
                  <a:moveTo>
                    <a:pt x="388" y="237"/>
                  </a:moveTo>
                  <a:cubicBezTo>
                    <a:pt x="389" y="234"/>
                    <a:pt x="389" y="234"/>
                    <a:pt x="389" y="234"/>
                  </a:cubicBezTo>
                  <a:cubicBezTo>
                    <a:pt x="451" y="218"/>
                    <a:pt x="479" y="164"/>
                    <a:pt x="479" y="110"/>
                  </a:cubicBezTo>
                  <a:cubicBezTo>
                    <a:pt x="479" y="50"/>
                    <a:pt x="434" y="0"/>
                    <a:pt x="344" y="0"/>
                  </a:cubicBezTo>
                  <a:cubicBezTo>
                    <a:pt x="86" y="0"/>
                    <a:pt x="86" y="0"/>
                    <a:pt x="86" y="0"/>
                  </a:cubicBezTo>
                  <a:cubicBezTo>
                    <a:pt x="0" y="483"/>
                    <a:pt x="0" y="483"/>
                    <a:pt x="0" y="483"/>
                  </a:cubicBezTo>
                  <a:cubicBezTo>
                    <a:pt x="286" y="483"/>
                    <a:pt x="286" y="483"/>
                    <a:pt x="286" y="483"/>
                  </a:cubicBezTo>
                  <a:cubicBezTo>
                    <a:pt x="368" y="483"/>
                    <a:pt x="437" y="429"/>
                    <a:pt x="452" y="347"/>
                  </a:cubicBezTo>
                  <a:cubicBezTo>
                    <a:pt x="452" y="340"/>
                    <a:pt x="453" y="333"/>
                    <a:pt x="453" y="326"/>
                  </a:cubicBezTo>
                  <a:cubicBezTo>
                    <a:pt x="453" y="284"/>
                    <a:pt x="429" y="249"/>
                    <a:pt x="388" y="237"/>
                  </a:cubicBezTo>
                  <a:close/>
                  <a:moveTo>
                    <a:pt x="253" y="371"/>
                  </a:moveTo>
                  <a:cubicBezTo>
                    <a:pt x="168" y="371"/>
                    <a:pt x="168" y="371"/>
                    <a:pt x="168" y="371"/>
                  </a:cubicBezTo>
                  <a:cubicBezTo>
                    <a:pt x="183" y="290"/>
                    <a:pt x="183" y="290"/>
                    <a:pt x="183" y="290"/>
                  </a:cubicBezTo>
                  <a:cubicBezTo>
                    <a:pt x="264" y="290"/>
                    <a:pt x="264" y="290"/>
                    <a:pt x="264" y="290"/>
                  </a:cubicBezTo>
                  <a:cubicBezTo>
                    <a:pt x="285" y="290"/>
                    <a:pt x="306" y="299"/>
                    <a:pt x="306" y="322"/>
                  </a:cubicBezTo>
                  <a:cubicBezTo>
                    <a:pt x="306" y="350"/>
                    <a:pt x="281" y="371"/>
                    <a:pt x="253" y="371"/>
                  </a:cubicBezTo>
                  <a:close/>
                  <a:moveTo>
                    <a:pt x="290" y="188"/>
                  </a:moveTo>
                  <a:cubicBezTo>
                    <a:pt x="201" y="188"/>
                    <a:pt x="201" y="188"/>
                    <a:pt x="201" y="188"/>
                  </a:cubicBezTo>
                  <a:cubicBezTo>
                    <a:pt x="215" y="108"/>
                    <a:pt x="215" y="108"/>
                    <a:pt x="215" y="108"/>
                  </a:cubicBezTo>
                  <a:cubicBezTo>
                    <a:pt x="302" y="108"/>
                    <a:pt x="302" y="108"/>
                    <a:pt x="302" y="108"/>
                  </a:cubicBezTo>
                  <a:cubicBezTo>
                    <a:pt x="321" y="108"/>
                    <a:pt x="338" y="116"/>
                    <a:pt x="338" y="139"/>
                  </a:cubicBezTo>
                  <a:cubicBezTo>
                    <a:pt x="338" y="167"/>
                    <a:pt x="317" y="188"/>
                    <a:pt x="290" y="188"/>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9"/>
            <p:cNvSpPr>
              <a:spLocks/>
            </p:cNvSpPr>
            <p:nvPr/>
          </p:nvSpPr>
          <p:spPr bwMode="auto">
            <a:xfrm>
              <a:off x="1393" y="2020"/>
              <a:ext cx="1233" cy="1141"/>
            </a:xfrm>
            <a:custGeom>
              <a:avLst/>
              <a:gdLst>
                <a:gd name="T0" fmla="*/ 911 w 1233"/>
                <a:gd name="T1" fmla="*/ 0 h 1141"/>
                <a:gd name="T2" fmla="*/ 819 w 1233"/>
                <a:gd name="T3" fmla="*/ 567 h 1141"/>
                <a:gd name="T4" fmla="*/ 493 w 1233"/>
                <a:gd name="T5" fmla="*/ 0 h 1141"/>
                <a:gd name="T6" fmla="*/ 200 w 1233"/>
                <a:gd name="T7" fmla="*/ 0 h 1141"/>
                <a:gd name="T8" fmla="*/ 0 w 1233"/>
                <a:gd name="T9" fmla="*/ 1141 h 1141"/>
                <a:gd name="T10" fmla="*/ 318 w 1233"/>
                <a:gd name="T11" fmla="*/ 1141 h 1141"/>
                <a:gd name="T12" fmla="*/ 422 w 1233"/>
                <a:gd name="T13" fmla="*/ 543 h 1141"/>
                <a:gd name="T14" fmla="*/ 425 w 1233"/>
                <a:gd name="T15" fmla="*/ 543 h 1141"/>
                <a:gd name="T16" fmla="*/ 758 w 1233"/>
                <a:gd name="T17" fmla="*/ 1141 h 1141"/>
                <a:gd name="T18" fmla="*/ 1029 w 1233"/>
                <a:gd name="T19" fmla="*/ 1141 h 1141"/>
                <a:gd name="T20" fmla="*/ 1233 w 1233"/>
                <a:gd name="T21" fmla="*/ 0 h 1141"/>
                <a:gd name="T22" fmla="*/ 911 w 1233"/>
                <a:gd name="T23"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3" h="1141">
                  <a:moveTo>
                    <a:pt x="911" y="0"/>
                  </a:moveTo>
                  <a:lnTo>
                    <a:pt x="819" y="567"/>
                  </a:lnTo>
                  <a:lnTo>
                    <a:pt x="493" y="0"/>
                  </a:lnTo>
                  <a:lnTo>
                    <a:pt x="200" y="0"/>
                  </a:lnTo>
                  <a:lnTo>
                    <a:pt x="0" y="1141"/>
                  </a:lnTo>
                  <a:lnTo>
                    <a:pt x="318" y="1141"/>
                  </a:lnTo>
                  <a:lnTo>
                    <a:pt x="422" y="543"/>
                  </a:lnTo>
                  <a:lnTo>
                    <a:pt x="425" y="543"/>
                  </a:lnTo>
                  <a:lnTo>
                    <a:pt x="758" y="1141"/>
                  </a:lnTo>
                  <a:lnTo>
                    <a:pt x="1029" y="1141"/>
                  </a:lnTo>
                  <a:lnTo>
                    <a:pt x="1233" y="0"/>
                  </a:lnTo>
                  <a:lnTo>
                    <a:pt x="911"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
            <p:cNvSpPr>
              <a:spLocks/>
            </p:cNvSpPr>
            <p:nvPr/>
          </p:nvSpPr>
          <p:spPr bwMode="auto">
            <a:xfrm>
              <a:off x="398" y="2020"/>
              <a:ext cx="1084" cy="1141"/>
            </a:xfrm>
            <a:custGeom>
              <a:avLst/>
              <a:gdLst>
                <a:gd name="T0" fmla="*/ 430 w 1084"/>
                <a:gd name="T1" fmla="*/ 706 h 1141"/>
                <a:gd name="T2" fmla="*/ 848 w 1084"/>
                <a:gd name="T3" fmla="*/ 706 h 1141"/>
                <a:gd name="T4" fmla="*/ 898 w 1084"/>
                <a:gd name="T5" fmla="*/ 437 h 1141"/>
                <a:gd name="T6" fmla="*/ 477 w 1084"/>
                <a:gd name="T7" fmla="*/ 437 h 1141"/>
                <a:gd name="T8" fmla="*/ 506 w 1084"/>
                <a:gd name="T9" fmla="*/ 271 h 1141"/>
                <a:gd name="T10" fmla="*/ 1037 w 1084"/>
                <a:gd name="T11" fmla="*/ 271 h 1141"/>
                <a:gd name="T12" fmla="*/ 1084 w 1084"/>
                <a:gd name="T13" fmla="*/ 0 h 1141"/>
                <a:gd name="T14" fmla="*/ 201 w 1084"/>
                <a:gd name="T15" fmla="*/ 0 h 1141"/>
                <a:gd name="T16" fmla="*/ 0 w 1084"/>
                <a:gd name="T17" fmla="*/ 1141 h 1141"/>
                <a:gd name="T18" fmla="*/ 881 w 1084"/>
                <a:gd name="T19" fmla="*/ 1141 h 1141"/>
                <a:gd name="T20" fmla="*/ 931 w 1084"/>
                <a:gd name="T21" fmla="*/ 867 h 1141"/>
                <a:gd name="T22" fmla="*/ 399 w 1084"/>
                <a:gd name="T23" fmla="*/ 867 h 1141"/>
                <a:gd name="T24" fmla="*/ 430 w 1084"/>
                <a:gd name="T25" fmla="*/ 706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430" y="706"/>
                  </a:moveTo>
                  <a:lnTo>
                    <a:pt x="848" y="706"/>
                  </a:lnTo>
                  <a:lnTo>
                    <a:pt x="898" y="437"/>
                  </a:lnTo>
                  <a:lnTo>
                    <a:pt x="477" y="437"/>
                  </a:lnTo>
                  <a:lnTo>
                    <a:pt x="506" y="271"/>
                  </a:lnTo>
                  <a:lnTo>
                    <a:pt x="1037" y="271"/>
                  </a:lnTo>
                  <a:lnTo>
                    <a:pt x="1084" y="0"/>
                  </a:lnTo>
                  <a:lnTo>
                    <a:pt x="201" y="0"/>
                  </a:lnTo>
                  <a:lnTo>
                    <a:pt x="0" y="1141"/>
                  </a:lnTo>
                  <a:lnTo>
                    <a:pt x="881" y="1141"/>
                  </a:lnTo>
                  <a:lnTo>
                    <a:pt x="931" y="867"/>
                  </a:lnTo>
                  <a:lnTo>
                    <a:pt x="399" y="867"/>
                  </a:lnTo>
                  <a:lnTo>
                    <a:pt x="430" y="70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1"/>
            <p:cNvSpPr>
              <a:spLocks/>
            </p:cNvSpPr>
            <p:nvPr/>
          </p:nvSpPr>
          <p:spPr bwMode="auto">
            <a:xfrm>
              <a:off x="6353" y="1982"/>
              <a:ext cx="1085" cy="1216"/>
            </a:xfrm>
            <a:custGeom>
              <a:avLst/>
              <a:gdLst>
                <a:gd name="T0" fmla="*/ 211 w 459"/>
                <a:gd name="T1" fmla="*/ 326 h 515"/>
                <a:gd name="T2" fmla="*/ 282 w 459"/>
                <a:gd name="T3" fmla="*/ 326 h 515"/>
                <a:gd name="T4" fmla="*/ 207 w 459"/>
                <a:gd name="T5" fmla="*/ 395 h 515"/>
                <a:gd name="T6" fmla="*/ 152 w 459"/>
                <a:gd name="T7" fmla="*/ 343 h 515"/>
                <a:gd name="T8" fmla="*/ 154 w 459"/>
                <a:gd name="T9" fmla="*/ 326 h 515"/>
                <a:gd name="T10" fmla="*/ 180 w 459"/>
                <a:gd name="T11" fmla="*/ 181 h 515"/>
                <a:gd name="T12" fmla="*/ 259 w 459"/>
                <a:gd name="T13" fmla="*/ 118 h 515"/>
                <a:gd name="T14" fmla="*/ 313 w 459"/>
                <a:gd name="T15" fmla="*/ 165 h 515"/>
                <a:gd name="T16" fmla="*/ 312 w 459"/>
                <a:gd name="T17" fmla="*/ 186 h 515"/>
                <a:gd name="T18" fmla="*/ 450 w 459"/>
                <a:gd name="T19" fmla="*/ 186 h 515"/>
                <a:gd name="T20" fmla="*/ 456 w 459"/>
                <a:gd name="T21" fmla="*/ 139 h 515"/>
                <a:gd name="T22" fmla="*/ 271 w 459"/>
                <a:gd name="T23" fmla="*/ 0 h 515"/>
                <a:gd name="T24" fmla="*/ 28 w 459"/>
                <a:gd name="T25" fmla="*/ 185 h 515"/>
                <a:gd name="T26" fmla="*/ 3 w 459"/>
                <a:gd name="T27" fmla="*/ 326 h 515"/>
                <a:gd name="T28" fmla="*/ 0 w 459"/>
                <a:gd name="T29" fmla="*/ 364 h 515"/>
                <a:gd name="T30" fmla="*/ 185 w 459"/>
                <a:gd name="T31" fmla="*/ 515 h 515"/>
                <a:gd name="T32" fmla="*/ 422 w 459"/>
                <a:gd name="T33" fmla="*/ 350 h 515"/>
                <a:gd name="T34" fmla="*/ 443 w 459"/>
                <a:gd name="T35" fmla="*/ 229 h 515"/>
                <a:gd name="T36" fmla="*/ 228 w 459"/>
                <a:gd name="T37" fmla="*/ 229 h 515"/>
                <a:gd name="T38" fmla="*/ 211 w 459"/>
                <a:gd name="T39" fmla="*/ 32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9" h="515">
                  <a:moveTo>
                    <a:pt x="211" y="326"/>
                  </a:moveTo>
                  <a:cubicBezTo>
                    <a:pt x="282" y="326"/>
                    <a:pt x="282" y="326"/>
                    <a:pt x="282" y="326"/>
                  </a:cubicBezTo>
                  <a:cubicBezTo>
                    <a:pt x="275" y="372"/>
                    <a:pt x="257" y="395"/>
                    <a:pt x="207" y="395"/>
                  </a:cubicBezTo>
                  <a:cubicBezTo>
                    <a:pt x="173" y="395"/>
                    <a:pt x="152" y="377"/>
                    <a:pt x="152" y="343"/>
                  </a:cubicBezTo>
                  <a:cubicBezTo>
                    <a:pt x="152" y="337"/>
                    <a:pt x="153" y="331"/>
                    <a:pt x="154" y="326"/>
                  </a:cubicBezTo>
                  <a:cubicBezTo>
                    <a:pt x="180" y="181"/>
                    <a:pt x="180" y="181"/>
                    <a:pt x="180" y="181"/>
                  </a:cubicBezTo>
                  <a:cubicBezTo>
                    <a:pt x="187" y="140"/>
                    <a:pt x="219" y="118"/>
                    <a:pt x="259" y="118"/>
                  </a:cubicBezTo>
                  <a:cubicBezTo>
                    <a:pt x="287" y="118"/>
                    <a:pt x="313" y="134"/>
                    <a:pt x="313" y="165"/>
                  </a:cubicBezTo>
                  <a:cubicBezTo>
                    <a:pt x="313" y="172"/>
                    <a:pt x="312" y="179"/>
                    <a:pt x="312" y="186"/>
                  </a:cubicBezTo>
                  <a:cubicBezTo>
                    <a:pt x="450" y="186"/>
                    <a:pt x="450" y="186"/>
                    <a:pt x="450" y="186"/>
                  </a:cubicBezTo>
                  <a:cubicBezTo>
                    <a:pt x="453" y="171"/>
                    <a:pt x="455" y="155"/>
                    <a:pt x="456" y="139"/>
                  </a:cubicBezTo>
                  <a:cubicBezTo>
                    <a:pt x="459" y="37"/>
                    <a:pt x="353" y="0"/>
                    <a:pt x="271" y="0"/>
                  </a:cubicBezTo>
                  <a:cubicBezTo>
                    <a:pt x="145" y="0"/>
                    <a:pt x="49" y="67"/>
                    <a:pt x="28" y="185"/>
                  </a:cubicBezTo>
                  <a:cubicBezTo>
                    <a:pt x="3" y="326"/>
                    <a:pt x="3" y="326"/>
                    <a:pt x="3" y="326"/>
                  </a:cubicBezTo>
                  <a:cubicBezTo>
                    <a:pt x="1" y="338"/>
                    <a:pt x="0" y="351"/>
                    <a:pt x="0" y="364"/>
                  </a:cubicBezTo>
                  <a:cubicBezTo>
                    <a:pt x="0" y="471"/>
                    <a:pt x="92" y="515"/>
                    <a:pt x="185" y="515"/>
                  </a:cubicBezTo>
                  <a:cubicBezTo>
                    <a:pt x="286" y="515"/>
                    <a:pt x="402" y="460"/>
                    <a:pt x="422" y="350"/>
                  </a:cubicBezTo>
                  <a:cubicBezTo>
                    <a:pt x="429" y="309"/>
                    <a:pt x="436" y="269"/>
                    <a:pt x="443" y="229"/>
                  </a:cubicBezTo>
                  <a:cubicBezTo>
                    <a:pt x="228" y="229"/>
                    <a:pt x="228" y="229"/>
                    <a:pt x="228" y="229"/>
                  </a:cubicBezTo>
                  <a:lnTo>
                    <a:pt x="211" y="32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
            <p:cNvSpPr>
              <a:spLocks noEditPoints="1"/>
            </p:cNvSpPr>
            <p:nvPr/>
          </p:nvSpPr>
          <p:spPr bwMode="auto">
            <a:xfrm>
              <a:off x="8631" y="2076"/>
              <a:ext cx="73" cy="93"/>
            </a:xfrm>
            <a:custGeom>
              <a:avLst/>
              <a:gdLst>
                <a:gd name="T0" fmla="*/ 31 w 31"/>
                <a:gd name="T1" fmla="*/ 13 h 39"/>
                <a:gd name="T2" fmla="*/ 18 w 31"/>
                <a:gd name="T3" fmla="*/ 0 h 39"/>
                <a:gd name="T4" fmla="*/ 0 w 31"/>
                <a:gd name="T5" fmla="*/ 0 h 39"/>
                <a:gd name="T6" fmla="*/ 0 w 31"/>
                <a:gd name="T7" fmla="*/ 39 h 39"/>
                <a:gd name="T8" fmla="*/ 6 w 31"/>
                <a:gd name="T9" fmla="*/ 39 h 39"/>
                <a:gd name="T10" fmla="*/ 6 w 31"/>
                <a:gd name="T11" fmla="*/ 26 h 39"/>
                <a:gd name="T12" fmla="*/ 16 w 31"/>
                <a:gd name="T13" fmla="*/ 26 h 39"/>
                <a:gd name="T14" fmla="*/ 24 w 31"/>
                <a:gd name="T15" fmla="*/ 39 h 39"/>
                <a:gd name="T16" fmla="*/ 31 w 31"/>
                <a:gd name="T17" fmla="*/ 39 h 39"/>
                <a:gd name="T18" fmla="*/ 23 w 31"/>
                <a:gd name="T19" fmla="*/ 25 h 39"/>
                <a:gd name="T20" fmla="*/ 31 w 31"/>
                <a:gd name="T21" fmla="*/ 13 h 39"/>
                <a:gd name="T22" fmla="*/ 16 w 31"/>
                <a:gd name="T23" fmla="*/ 20 h 39"/>
                <a:gd name="T24" fmla="*/ 6 w 31"/>
                <a:gd name="T25" fmla="*/ 20 h 39"/>
                <a:gd name="T26" fmla="*/ 6 w 31"/>
                <a:gd name="T27" fmla="*/ 5 h 39"/>
                <a:gd name="T28" fmla="*/ 16 w 31"/>
                <a:gd name="T29" fmla="*/ 5 h 39"/>
                <a:gd name="T30" fmla="*/ 25 w 31"/>
                <a:gd name="T31" fmla="*/ 13 h 39"/>
                <a:gd name="T32" fmla="*/ 16 w 31"/>
                <a:gd name="T33"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9">
                  <a:moveTo>
                    <a:pt x="31" y="13"/>
                  </a:moveTo>
                  <a:cubicBezTo>
                    <a:pt x="31" y="6"/>
                    <a:pt x="27" y="0"/>
                    <a:pt x="18" y="0"/>
                  </a:cubicBezTo>
                  <a:cubicBezTo>
                    <a:pt x="0" y="0"/>
                    <a:pt x="0" y="0"/>
                    <a:pt x="0" y="0"/>
                  </a:cubicBezTo>
                  <a:cubicBezTo>
                    <a:pt x="0" y="39"/>
                    <a:pt x="0" y="39"/>
                    <a:pt x="0" y="39"/>
                  </a:cubicBezTo>
                  <a:cubicBezTo>
                    <a:pt x="6" y="39"/>
                    <a:pt x="6" y="39"/>
                    <a:pt x="6" y="39"/>
                  </a:cubicBezTo>
                  <a:cubicBezTo>
                    <a:pt x="6" y="26"/>
                    <a:pt x="6" y="26"/>
                    <a:pt x="6" y="26"/>
                  </a:cubicBezTo>
                  <a:cubicBezTo>
                    <a:pt x="16" y="26"/>
                    <a:pt x="16" y="26"/>
                    <a:pt x="16" y="26"/>
                  </a:cubicBezTo>
                  <a:cubicBezTo>
                    <a:pt x="24" y="39"/>
                    <a:pt x="24" y="39"/>
                    <a:pt x="24" y="39"/>
                  </a:cubicBezTo>
                  <a:cubicBezTo>
                    <a:pt x="31" y="39"/>
                    <a:pt x="31" y="39"/>
                    <a:pt x="31" y="39"/>
                  </a:cubicBezTo>
                  <a:cubicBezTo>
                    <a:pt x="23" y="25"/>
                    <a:pt x="23" y="25"/>
                    <a:pt x="23" y="25"/>
                  </a:cubicBezTo>
                  <a:cubicBezTo>
                    <a:pt x="28" y="23"/>
                    <a:pt x="31" y="18"/>
                    <a:pt x="31" y="13"/>
                  </a:cubicBezTo>
                  <a:close/>
                  <a:moveTo>
                    <a:pt x="16" y="20"/>
                  </a:moveTo>
                  <a:cubicBezTo>
                    <a:pt x="6" y="20"/>
                    <a:pt x="6" y="20"/>
                    <a:pt x="6" y="20"/>
                  </a:cubicBezTo>
                  <a:cubicBezTo>
                    <a:pt x="6" y="5"/>
                    <a:pt x="6" y="5"/>
                    <a:pt x="6" y="5"/>
                  </a:cubicBezTo>
                  <a:cubicBezTo>
                    <a:pt x="16" y="5"/>
                    <a:pt x="16" y="5"/>
                    <a:pt x="16" y="5"/>
                  </a:cubicBezTo>
                  <a:cubicBezTo>
                    <a:pt x="22" y="5"/>
                    <a:pt x="25" y="8"/>
                    <a:pt x="25" y="13"/>
                  </a:cubicBezTo>
                  <a:cubicBezTo>
                    <a:pt x="25" y="18"/>
                    <a:pt x="22" y="20"/>
                    <a:pt x="16" y="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3"/>
            <p:cNvSpPr>
              <a:spLocks/>
            </p:cNvSpPr>
            <p:nvPr/>
          </p:nvSpPr>
          <p:spPr bwMode="auto">
            <a:xfrm>
              <a:off x="7405" y="2020"/>
              <a:ext cx="1084" cy="1141"/>
            </a:xfrm>
            <a:custGeom>
              <a:avLst/>
              <a:gdLst>
                <a:gd name="T0" fmla="*/ 0 w 1084"/>
                <a:gd name="T1" fmla="*/ 1141 h 1141"/>
                <a:gd name="T2" fmla="*/ 881 w 1084"/>
                <a:gd name="T3" fmla="*/ 1141 h 1141"/>
                <a:gd name="T4" fmla="*/ 928 w 1084"/>
                <a:gd name="T5" fmla="*/ 867 h 1141"/>
                <a:gd name="T6" fmla="*/ 399 w 1084"/>
                <a:gd name="T7" fmla="*/ 867 h 1141"/>
                <a:gd name="T8" fmla="*/ 427 w 1084"/>
                <a:gd name="T9" fmla="*/ 706 h 1141"/>
                <a:gd name="T10" fmla="*/ 848 w 1084"/>
                <a:gd name="T11" fmla="*/ 706 h 1141"/>
                <a:gd name="T12" fmla="*/ 895 w 1084"/>
                <a:gd name="T13" fmla="*/ 437 h 1141"/>
                <a:gd name="T14" fmla="*/ 477 w 1084"/>
                <a:gd name="T15" fmla="*/ 437 h 1141"/>
                <a:gd name="T16" fmla="*/ 505 w 1084"/>
                <a:gd name="T17" fmla="*/ 271 h 1141"/>
                <a:gd name="T18" fmla="*/ 1034 w 1084"/>
                <a:gd name="T19" fmla="*/ 271 h 1141"/>
                <a:gd name="T20" fmla="*/ 1084 w 1084"/>
                <a:gd name="T21" fmla="*/ 0 h 1141"/>
                <a:gd name="T22" fmla="*/ 200 w 1084"/>
                <a:gd name="T23" fmla="*/ 0 h 1141"/>
                <a:gd name="T24" fmla="*/ 0 w 1084"/>
                <a:gd name="T25" fmla="*/ 114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0" y="1141"/>
                  </a:moveTo>
                  <a:lnTo>
                    <a:pt x="881" y="1141"/>
                  </a:lnTo>
                  <a:lnTo>
                    <a:pt x="928" y="867"/>
                  </a:lnTo>
                  <a:lnTo>
                    <a:pt x="399" y="867"/>
                  </a:lnTo>
                  <a:lnTo>
                    <a:pt x="427" y="706"/>
                  </a:lnTo>
                  <a:lnTo>
                    <a:pt x="848" y="706"/>
                  </a:lnTo>
                  <a:lnTo>
                    <a:pt x="895" y="437"/>
                  </a:lnTo>
                  <a:lnTo>
                    <a:pt x="477" y="437"/>
                  </a:lnTo>
                  <a:lnTo>
                    <a:pt x="505" y="271"/>
                  </a:lnTo>
                  <a:lnTo>
                    <a:pt x="1034" y="271"/>
                  </a:lnTo>
                  <a:lnTo>
                    <a:pt x="1084" y="0"/>
                  </a:lnTo>
                  <a:lnTo>
                    <a:pt x="200" y="0"/>
                  </a:lnTo>
                  <a:lnTo>
                    <a:pt x="0" y="1141"/>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4"/>
            <p:cNvSpPr>
              <a:spLocks noEditPoints="1"/>
            </p:cNvSpPr>
            <p:nvPr/>
          </p:nvSpPr>
          <p:spPr bwMode="auto">
            <a:xfrm>
              <a:off x="3641" y="2020"/>
              <a:ext cx="1115" cy="1141"/>
            </a:xfrm>
            <a:custGeom>
              <a:avLst/>
              <a:gdLst>
                <a:gd name="T0" fmla="*/ 472 w 472"/>
                <a:gd name="T1" fmla="*/ 139 h 483"/>
                <a:gd name="T2" fmla="*/ 316 w 472"/>
                <a:gd name="T3" fmla="*/ 0 h 483"/>
                <a:gd name="T4" fmla="*/ 85 w 472"/>
                <a:gd name="T5" fmla="*/ 0 h 483"/>
                <a:gd name="T6" fmla="*/ 0 w 472"/>
                <a:gd name="T7" fmla="*/ 483 h 483"/>
                <a:gd name="T8" fmla="*/ 149 w 472"/>
                <a:gd name="T9" fmla="*/ 483 h 483"/>
                <a:gd name="T10" fmla="*/ 178 w 472"/>
                <a:gd name="T11" fmla="*/ 322 h 483"/>
                <a:gd name="T12" fmla="*/ 218 w 472"/>
                <a:gd name="T13" fmla="*/ 322 h 483"/>
                <a:gd name="T14" fmla="*/ 273 w 472"/>
                <a:gd name="T15" fmla="*/ 483 h 483"/>
                <a:gd name="T16" fmla="*/ 425 w 472"/>
                <a:gd name="T17" fmla="*/ 483 h 483"/>
                <a:gd name="T18" fmla="*/ 361 w 472"/>
                <a:gd name="T19" fmla="*/ 307 h 483"/>
                <a:gd name="T20" fmla="*/ 472 w 472"/>
                <a:gd name="T21" fmla="*/ 139 h 483"/>
                <a:gd name="T22" fmla="*/ 262 w 472"/>
                <a:gd name="T23" fmla="*/ 220 h 483"/>
                <a:gd name="T24" fmla="*/ 195 w 472"/>
                <a:gd name="T25" fmla="*/ 220 h 483"/>
                <a:gd name="T26" fmla="*/ 215 w 472"/>
                <a:gd name="T27" fmla="*/ 112 h 483"/>
                <a:gd name="T28" fmla="*/ 277 w 472"/>
                <a:gd name="T29" fmla="*/ 112 h 483"/>
                <a:gd name="T30" fmla="*/ 329 w 472"/>
                <a:gd name="T31" fmla="*/ 155 h 483"/>
                <a:gd name="T32" fmla="*/ 262 w 472"/>
                <a:gd name="T33" fmla="*/ 22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483">
                  <a:moveTo>
                    <a:pt x="472" y="139"/>
                  </a:moveTo>
                  <a:cubicBezTo>
                    <a:pt x="472" y="47"/>
                    <a:pt x="401" y="0"/>
                    <a:pt x="316" y="0"/>
                  </a:cubicBezTo>
                  <a:cubicBezTo>
                    <a:pt x="85" y="0"/>
                    <a:pt x="85" y="0"/>
                    <a:pt x="85" y="0"/>
                  </a:cubicBezTo>
                  <a:cubicBezTo>
                    <a:pt x="0" y="483"/>
                    <a:pt x="0" y="483"/>
                    <a:pt x="0" y="483"/>
                  </a:cubicBezTo>
                  <a:cubicBezTo>
                    <a:pt x="149" y="483"/>
                    <a:pt x="149" y="483"/>
                    <a:pt x="149" y="483"/>
                  </a:cubicBezTo>
                  <a:cubicBezTo>
                    <a:pt x="178" y="322"/>
                    <a:pt x="178" y="322"/>
                    <a:pt x="178" y="322"/>
                  </a:cubicBezTo>
                  <a:cubicBezTo>
                    <a:pt x="218" y="322"/>
                    <a:pt x="218" y="322"/>
                    <a:pt x="218" y="322"/>
                  </a:cubicBezTo>
                  <a:cubicBezTo>
                    <a:pt x="273" y="483"/>
                    <a:pt x="273" y="483"/>
                    <a:pt x="273" y="483"/>
                  </a:cubicBezTo>
                  <a:cubicBezTo>
                    <a:pt x="425" y="483"/>
                    <a:pt x="425" y="483"/>
                    <a:pt x="425" y="483"/>
                  </a:cubicBezTo>
                  <a:cubicBezTo>
                    <a:pt x="361" y="307"/>
                    <a:pt x="361" y="307"/>
                    <a:pt x="361" y="307"/>
                  </a:cubicBezTo>
                  <a:cubicBezTo>
                    <a:pt x="433" y="286"/>
                    <a:pt x="472" y="215"/>
                    <a:pt x="472" y="139"/>
                  </a:cubicBezTo>
                  <a:close/>
                  <a:moveTo>
                    <a:pt x="262" y="220"/>
                  </a:moveTo>
                  <a:cubicBezTo>
                    <a:pt x="195" y="220"/>
                    <a:pt x="195" y="220"/>
                    <a:pt x="195" y="220"/>
                  </a:cubicBezTo>
                  <a:cubicBezTo>
                    <a:pt x="215" y="112"/>
                    <a:pt x="215" y="112"/>
                    <a:pt x="215" y="112"/>
                  </a:cubicBezTo>
                  <a:cubicBezTo>
                    <a:pt x="277" y="112"/>
                    <a:pt x="277" y="112"/>
                    <a:pt x="277" y="112"/>
                  </a:cubicBezTo>
                  <a:cubicBezTo>
                    <a:pt x="304" y="112"/>
                    <a:pt x="329" y="127"/>
                    <a:pt x="329" y="155"/>
                  </a:cubicBezTo>
                  <a:cubicBezTo>
                    <a:pt x="329" y="192"/>
                    <a:pt x="299" y="220"/>
                    <a:pt x="262" y="2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5"/>
            <p:cNvSpPr>
              <a:spLocks noEditPoints="1"/>
            </p:cNvSpPr>
            <p:nvPr/>
          </p:nvSpPr>
          <p:spPr bwMode="auto">
            <a:xfrm>
              <a:off x="8555" y="2022"/>
              <a:ext cx="215" cy="208"/>
            </a:xfrm>
            <a:custGeom>
              <a:avLst/>
              <a:gdLst>
                <a:gd name="T0" fmla="*/ 45 w 91"/>
                <a:gd name="T1" fmla="*/ 0 h 88"/>
                <a:gd name="T2" fmla="*/ 0 w 91"/>
                <a:gd name="T3" fmla="*/ 44 h 88"/>
                <a:gd name="T4" fmla="*/ 45 w 91"/>
                <a:gd name="T5" fmla="*/ 88 h 88"/>
                <a:gd name="T6" fmla="*/ 91 w 91"/>
                <a:gd name="T7" fmla="*/ 44 h 88"/>
                <a:gd name="T8" fmla="*/ 45 w 91"/>
                <a:gd name="T9" fmla="*/ 0 h 88"/>
                <a:gd name="T10" fmla="*/ 45 w 91"/>
                <a:gd name="T11" fmla="*/ 84 h 88"/>
                <a:gd name="T12" fmla="*/ 5 w 91"/>
                <a:gd name="T13" fmla="*/ 44 h 88"/>
                <a:gd name="T14" fmla="*/ 45 w 91"/>
                <a:gd name="T15" fmla="*/ 4 h 88"/>
                <a:gd name="T16" fmla="*/ 86 w 91"/>
                <a:gd name="T17" fmla="*/ 44 h 88"/>
                <a:gd name="T18" fmla="*/ 45 w 91"/>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45" y="0"/>
                  </a:moveTo>
                  <a:cubicBezTo>
                    <a:pt x="17" y="0"/>
                    <a:pt x="0" y="21"/>
                    <a:pt x="0" y="44"/>
                  </a:cubicBezTo>
                  <a:cubicBezTo>
                    <a:pt x="0" y="67"/>
                    <a:pt x="17" y="88"/>
                    <a:pt x="45" y="88"/>
                  </a:cubicBezTo>
                  <a:cubicBezTo>
                    <a:pt x="74" y="88"/>
                    <a:pt x="91" y="67"/>
                    <a:pt x="91" y="44"/>
                  </a:cubicBezTo>
                  <a:cubicBezTo>
                    <a:pt x="91" y="21"/>
                    <a:pt x="74" y="0"/>
                    <a:pt x="45" y="0"/>
                  </a:cubicBezTo>
                  <a:close/>
                  <a:moveTo>
                    <a:pt x="45" y="84"/>
                  </a:moveTo>
                  <a:cubicBezTo>
                    <a:pt x="21" y="84"/>
                    <a:pt x="5" y="66"/>
                    <a:pt x="5" y="44"/>
                  </a:cubicBezTo>
                  <a:cubicBezTo>
                    <a:pt x="5" y="22"/>
                    <a:pt x="21" y="4"/>
                    <a:pt x="45" y="4"/>
                  </a:cubicBezTo>
                  <a:cubicBezTo>
                    <a:pt x="70" y="4"/>
                    <a:pt x="86" y="22"/>
                    <a:pt x="86" y="44"/>
                  </a:cubicBezTo>
                  <a:cubicBezTo>
                    <a:pt x="86" y="66"/>
                    <a:pt x="70" y="84"/>
                    <a:pt x="45" y="84"/>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6"/>
            <p:cNvSpPr>
              <a:spLocks/>
            </p:cNvSpPr>
            <p:nvPr/>
          </p:nvSpPr>
          <p:spPr bwMode="auto">
            <a:xfrm>
              <a:off x="4723" y="2020"/>
              <a:ext cx="556" cy="1141"/>
            </a:xfrm>
            <a:custGeom>
              <a:avLst/>
              <a:gdLst>
                <a:gd name="T0" fmla="*/ 204 w 556"/>
                <a:gd name="T1" fmla="*/ 0 h 1141"/>
                <a:gd name="T2" fmla="*/ 0 w 556"/>
                <a:gd name="T3" fmla="*/ 1141 h 1141"/>
                <a:gd name="T4" fmla="*/ 352 w 556"/>
                <a:gd name="T5" fmla="*/ 1141 h 1141"/>
                <a:gd name="T6" fmla="*/ 556 w 556"/>
                <a:gd name="T7" fmla="*/ 0 h 1141"/>
                <a:gd name="T8" fmla="*/ 204 w 556"/>
                <a:gd name="T9" fmla="*/ 0 h 1141"/>
              </a:gdLst>
              <a:ahLst/>
              <a:cxnLst>
                <a:cxn ang="0">
                  <a:pos x="T0" y="T1"/>
                </a:cxn>
                <a:cxn ang="0">
                  <a:pos x="T2" y="T3"/>
                </a:cxn>
                <a:cxn ang="0">
                  <a:pos x="T4" y="T5"/>
                </a:cxn>
                <a:cxn ang="0">
                  <a:pos x="T6" y="T7"/>
                </a:cxn>
                <a:cxn ang="0">
                  <a:pos x="T8" y="T9"/>
                </a:cxn>
              </a:cxnLst>
              <a:rect l="0" t="0" r="r" b="b"/>
              <a:pathLst>
                <a:path w="556" h="1141">
                  <a:moveTo>
                    <a:pt x="204" y="0"/>
                  </a:moveTo>
                  <a:lnTo>
                    <a:pt x="0" y="1141"/>
                  </a:lnTo>
                  <a:lnTo>
                    <a:pt x="352" y="1141"/>
                  </a:lnTo>
                  <a:lnTo>
                    <a:pt x="556" y="0"/>
                  </a:lnTo>
                  <a:lnTo>
                    <a:pt x="204"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7"/>
            <p:cNvSpPr>
              <a:spLocks noEditPoints="1"/>
            </p:cNvSpPr>
            <p:nvPr/>
          </p:nvSpPr>
          <p:spPr bwMode="auto">
            <a:xfrm>
              <a:off x="5201" y="2020"/>
              <a:ext cx="1124" cy="1141"/>
            </a:xfrm>
            <a:custGeom>
              <a:avLst/>
              <a:gdLst>
                <a:gd name="T0" fmla="*/ 299 w 476"/>
                <a:gd name="T1" fmla="*/ 0 h 483"/>
                <a:gd name="T2" fmla="*/ 86 w 476"/>
                <a:gd name="T3" fmla="*/ 0 h 483"/>
                <a:gd name="T4" fmla="*/ 0 w 476"/>
                <a:gd name="T5" fmla="*/ 483 h 483"/>
                <a:gd name="T6" fmla="*/ 215 w 476"/>
                <a:gd name="T7" fmla="*/ 483 h 483"/>
                <a:gd name="T8" fmla="*/ 445 w 476"/>
                <a:gd name="T9" fmla="*/ 323 h 483"/>
                <a:gd name="T10" fmla="*/ 472 w 476"/>
                <a:gd name="T11" fmla="*/ 174 h 483"/>
                <a:gd name="T12" fmla="*/ 476 w 476"/>
                <a:gd name="T13" fmla="*/ 139 h 483"/>
                <a:gd name="T14" fmla="*/ 299 w 476"/>
                <a:gd name="T15" fmla="*/ 0 h 483"/>
                <a:gd name="T16" fmla="*/ 320 w 476"/>
                <a:gd name="T17" fmla="*/ 177 h 483"/>
                <a:gd name="T18" fmla="*/ 297 w 476"/>
                <a:gd name="T19" fmla="*/ 305 h 483"/>
                <a:gd name="T20" fmla="*/ 224 w 476"/>
                <a:gd name="T21" fmla="*/ 367 h 483"/>
                <a:gd name="T22" fmla="*/ 170 w 476"/>
                <a:gd name="T23" fmla="*/ 367 h 483"/>
                <a:gd name="T24" fmla="*/ 214 w 476"/>
                <a:gd name="T25" fmla="*/ 116 h 483"/>
                <a:gd name="T26" fmla="*/ 265 w 476"/>
                <a:gd name="T27" fmla="*/ 116 h 483"/>
                <a:gd name="T28" fmla="*/ 321 w 476"/>
                <a:gd name="T29" fmla="*/ 165 h 483"/>
                <a:gd name="T30" fmla="*/ 320 w 476"/>
                <a:gd name="T31"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6" h="483">
                  <a:moveTo>
                    <a:pt x="299" y="0"/>
                  </a:moveTo>
                  <a:cubicBezTo>
                    <a:pt x="86" y="0"/>
                    <a:pt x="86" y="0"/>
                    <a:pt x="86" y="0"/>
                  </a:cubicBezTo>
                  <a:cubicBezTo>
                    <a:pt x="0" y="483"/>
                    <a:pt x="0" y="483"/>
                    <a:pt x="0" y="483"/>
                  </a:cubicBezTo>
                  <a:cubicBezTo>
                    <a:pt x="215" y="483"/>
                    <a:pt x="215" y="483"/>
                    <a:pt x="215" y="483"/>
                  </a:cubicBezTo>
                  <a:cubicBezTo>
                    <a:pt x="331" y="483"/>
                    <a:pt x="423" y="443"/>
                    <a:pt x="445" y="323"/>
                  </a:cubicBezTo>
                  <a:cubicBezTo>
                    <a:pt x="454" y="275"/>
                    <a:pt x="464" y="222"/>
                    <a:pt x="472" y="174"/>
                  </a:cubicBezTo>
                  <a:cubicBezTo>
                    <a:pt x="474" y="163"/>
                    <a:pt x="476" y="151"/>
                    <a:pt x="476" y="139"/>
                  </a:cubicBezTo>
                  <a:cubicBezTo>
                    <a:pt x="476" y="38"/>
                    <a:pt x="385" y="0"/>
                    <a:pt x="299" y="0"/>
                  </a:cubicBezTo>
                  <a:close/>
                  <a:moveTo>
                    <a:pt x="320" y="177"/>
                  </a:moveTo>
                  <a:cubicBezTo>
                    <a:pt x="297" y="305"/>
                    <a:pt x="297" y="305"/>
                    <a:pt x="297" y="305"/>
                  </a:cubicBezTo>
                  <a:cubicBezTo>
                    <a:pt x="291" y="341"/>
                    <a:pt x="261" y="367"/>
                    <a:pt x="224" y="367"/>
                  </a:cubicBezTo>
                  <a:cubicBezTo>
                    <a:pt x="170" y="367"/>
                    <a:pt x="170" y="367"/>
                    <a:pt x="170" y="367"/>
                  </a:cubicBezTo>
                  <a:cubicBezTo>
                    <a:pt x="214" y="116"/>
                    <a:pt x="214" y="116"/>
                    <a:pt x="214" y="116"/>
                  </a:cubicBezTo>
                  <a:cubicBezTo>
                    <a:pt x="265" y="116"/>
                    <a:pt x="265" y="116"/>
                    <a:pt x="265" y="116"/>
                  </a:cubicBezTo>
                  <a:cubicBezTo>
                    <a:pt x="296" y="116"/>
                    <a:pt x="321" y="132"/>
                    <a:pt x="321" y="165"/>
                  </a:cubicBezTo>
                  <a:cubicBezTo>
                    <a:pt x="321" y="169"/>
                    <a:pt x="320" y="173"/>
                    <a:pt x="320" y="177"/>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2329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Title Slide 1">
    <p:spTree>
      <p:nvGrpSpPr>
        <p:cNvPr id="1" name=""/>
        <p:cNvGrpSpPr/>
        <p:nvPr/>
      </p:nvGrpSpPr>
      <p:grpSpPr>
        <a:xfrm>
          <a:off x="0" y="0"/>
          <a:ext cx="0" cy="0"/>
          <a:chOff x="0" y="0"/>
          <a:chExt cx="0" cy="0"/>
        </a:xfrm>
      </p:grpSpPr>
      <p:sp>
        <p:nvSpPr>
          <p:cNvPr id="43" name="Rectangle 42"/>
          <p:cNvSpPr/>
          <p:nvPr userDrawn="1"/>
        </p:nvSpPr>
        <p:spPr>
          <a:xfrm>
            <a:off x="0" y="5812404"/>
            <a:ext cx="12191999" cy="1045596"/>
          </a:xfrm>
          <a:prstGeom prst="rect">
            <a:avLst/>
          </a:prstGeom>
          <a:solidFill>
            <a:srgbClr val="E4E4E4">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ctrTitle"/>
          </p:nvPr>
        </p:nvSpPr>
        <p:spPr>
          <a:xfrm>
            <a:off x="704848" y="611855"/>
            <a:ext cx="11068052" cy="1860550"/>
          </a:xfrm>
        </p:spPr>
        <p:txBody>
          <a:bodyPr lIns="0" tIns="0" rIns="0" bIns="0" anchor="b">
            <a:noAutofit/>
          </a:bodyPr>
          <a:lstStyle>
            <a:lvl1pPr algn="l">
              <a:lnSpc>
                <a:spcPct val="80000"/>
              </a:lnSpc>
              <a:defRPr sz="6600" b="0" spc="0" baseline="0">
                <a:solidFill>
                  <a:schemeClr val="accent2"/>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10" name="Subtitle 2"/>
          <p:cNvSpPr>
            <a:spLocks noGrp="1"/>
          </p:cNvSpPr>
          <p:nvPr>
            <p:ph type="subTitle" idx="1"/>
          </p:nvPr>
        </p:nvSpPr>
        <p:spPr>
          <a:xfrm>
            <a:off x="623416" y="3099620"/>
            <a:ext cx="11149483" cy="341940"/>
          </a:xfrm>
        </p:spPr>
        <p:txBody>
          <a:bodyPr>
            <a:noAutofit/>
          </a:bodyPr>
          <a:lstStyle>
            <a:lvl1pPr marL="0" indent="0" algn="l">
              <a:buNone/>
              <a:defRPr sz="2000">
                <a:solidFill>
                  <a:schemeClr val="accent2">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Text Placeholder 12"/>
          <p:cNvSpPr>
            <a:spLocks noGrp="1"/>
          </p:cNvSpPr>
          <p:nvPr>
            <p:ph type="body" sz="quarter" idx="10"/>
          </p:nvPr>
        </p:nvSpPr>
        <p:spPr>
          <a:xfrm>
            <a:off x="3071314" y="6322515"/>
            <a:ext cx="8605306" cy="285848"/>
          </a:xfrm>
        </p:spPr>
        <p:txBody>
          <a:bodyPr>
            <a:noAutofit/>
          </a:bodyPr>
          <a:lstStyle>
            <a:lvl1pPr marL="0" indent="0" algn="r">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sp>
        <p:nvSpPr>
          <p:cNvPr id="14" name="Text Placeholder 19"/>
          <p:cNvSpPr>
            <a:spLocks noGrp="1"/>
          </p:cNvSpPr>
          <p:nvPr>
            <p:ph type="body" sz="quarter" idx="13"/>
          </p:nvPr>
        </p:nvSpPr>
        <p:spPr>
          <a:xfrm>
            <a:off x="628553" y="2793377"/>
            <a:ext cx="11171380" cy="376169"/>
          </a:xfrm>
        </p:spPr>
        <p:txBody>
          <a:bodyPr>
            <a:noAutofit/>
          </a:bodyPr>
          <a:lstStyle>
            <a:lvl1pPr marL="0" indent="0">
              <a:buNone/>
              <a:defRPr lang="en-US" sz="2000" b="1" kern="1200" dirty="0" smtClean="0">
                <a:solidFill>
                  <a:schemeClr val="accent2">
                    <a:lumMod val="75000"/>
                  </a:schemeClr>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sp>
        <p:nvSpPr>
          <p:cNvPr id="16" name="Text Placeholder 23"/>
          <p:cNvSpPr>
            <a:spLocks noGrp="1"/>
          </p:cNvSpPr>
          <p:nvPr>
            <p:ph type="body" sz="quarter" idx="14"/>
          </p:nvPr>
        </p:nvSpPr>
        <p:spPr>
          <a:xfrm>
            <a:off x="3054475" y="6060994"/>
            <a:ext cx="8622145" cy="304800"/>
          </a:xfrm>
        </p:spPr>
        <p:txBody>
          <a:bodyPr>
            <a:noAutofit/>
          </a:bodyPr>
          <a:lstStyle>
            <a:lvl1pPr marL="0" indent="0" algn="r">
              <a:buNone/>
              <a:defRPr lang="en-US" sz="2000" kern="1200" dirty="0" smtClean="0">
                <a:solidFill>
                  <a:schemeClr val="accent2"/>
                </a:solidFill>
                <a:latin typeface="Arial" panose="020B0604020202020204" pitchFamily="34" charset="0"/>
                <a:ea typeface="+mn-ea"/>
                <a:cs typeface="Arial" panose="020B0604020202020204" pitchFamily="34" charset="0"/>
              </a:defRPr>
            </a:lvl1pPr>
          </a:lstStyle>
          <a:p>
            <a:pPr lvl="0"/>
            <a:r>
              <a:rPr lang="en-US" dirty="0"/>
              <a:t>Edit Master text styles</a:t>
            </a:r>
          </a:p>
        </p:txBody>
      </p:sp>
      <p:sp>
        <p:nvSpPr>
          <p:cNvPr id="27" name="Rectangle 26"/>
          <p:cNvSpPr/>
          <p:nvPr userDrawn="1"/>
        </p:nvSpPr>
        <p:spPr>
          <a:xfrm>
            <a:off x="0" y="0"/>
            <a:ext cx="182880" cy="6858000"/>
          </a:xfrm>
          <a:prstGeom prst="rect">
            <a:avLst/>
          </a:prstGeom>
          <a:solidFill>
            <a:schemeClr val="bg1">
              <a:alpha val="5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H="1">
            <a:off x="677825" y="2496710"/>
            <a:ext cx="1151417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3" name="Group 5"/>
          <p:cNvGrpSpPr>
            <a:grpSpLocks noChangeAspect="1"/>
          </p:cNvGrpSpPr>
          <p:nvPr userDrawn="1"/>
        </p:nvGrpSpPr>
        <p:grpSpPr bwMode="auto">
          <a:xfrm>
            <a:off x="731404" y="6093296"/>
            <a:ext cx="1968917" cy="413552"/>
            <a:chOff x="-1090" y="1127"/>
            <a:chExt cx="9860" cy="2071"/>
          </a:xfrm>
        </p:grpSpPr>
        <p:sp>
          <p:nvSpPr>
            <p:cNvPr id="24" name="Freeform 23"/>
            <p:cNvSpPr>
              <a:spLocks/>
            </p:cNvSpPr>
            <p:nvPr/>
          </p:nvSpPr>
          <p:spPr bwMode="auto">
            <a:xfrm>
              <a:off x="-982" y="1127"/>
              <a:ext cx="2188" cy="893"/>
            </a:xfrm>
            <a:custGeom>
              <a:avLst/>
              <a:gdLst>
                <a:gd name="T0" fmla="*/ 10 w 926"/>
                <a:gd name="T1" fmla="*/ 338 h 378"/>
                <a:gd name="T2" fmla="*/ 55 w 926"/>
                <a:gd name="T3" fmla="*/ 300 h 378"/>
                <a:gd name="T4" fmla="*/ 675 w 926"/>
                <a:gd name="T5" fmla="*/ 36 h 378"/>
                <a:gd name="T6" fmla="*/ 862 w 926"/>
                <a:gd name="T7" fmla="*/ 186 h 378"/>
                <a:gd name="T8" fmla="*/ 783 w 926"/>
                <a:gd name="T9" fmla="*/ 378 h 378"/>
                <a:gd name="T10" fmla="*/ 873 w 926"/>
                <a:gd name="T11" fmla="*/ 378 h 378"/>
                <a:gd name="T12" fmla="*/ 926 w 926"/>
                <a:gd name="T13" fmla="*/ 192 h 378"/>
                <a:gd name="T14" fmla="*/ 690 w 926"/>
                <a:gd name="T15" fmla="*/ 0 h 378"/>
                <a:gd name="T16" fmla="*/ 0 w 926"/>
                <a:gd name="T17" fmla="*/ 329 h 378"/>
                <a:gd name="T18" fmla="*/ 10 w 926"/>
                <a:gd name="T19" fmla="*/ 33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378">
                  <a:moveTo>
                    <a:pt x="10" y="338"/>
                  </a:moveTo>
                  <a:cubicBezTo>
                    <a:pt x="19" y="338"/>
                    <a:pt x="30" y="323"/>
                    <a:pt x="55" y="300"/>
                  </a:cubicBezTo>
                  <a:cubicBezTo>
                    <a:pt x="232" y="134"/>
                    <a:pt x="493" y="36"/>
                    <a:pt x="675" y="36"/>
                  </a:cubicBezTo>
                  <a:cubicBezTo>
                    <a:pt x="805" y="36"/>
                    <a:pt x="862" y="103"/>
                    <a:pt x="862" y="186"/>
                  </a:cubicBezTo>
                  <a:cubicBezTo>
                    <a:pt x="862" y="245"/>
                    <a:pt x="832" y="311"/>
                    <a:pt x="783" y="378"/>
                  </a:cubicBezTo>
                  <a:cubicBezTo>
                    <a:pt x="873" y="378"/>
                    <a:pt x="873" y="378"/>
                    <a:pt x="873" y="378"/>
                  </a:cubicBezTo>
                  <a:cubicBezTo>
                    <a:pt x="906" y="313"/>
                    <a:pt x="926" y="250"/>
                    <a:pt x="926" y="192"/>
                  </a:cubicBezTo>
                  <a:cubicBezTo>
                    <a:pt x="926" y="95"/>
                    <a:pt x="862" y="0"/>
                    <a:pt x="690" y="0"/>
                  </a:cubicBezTo>
                  <a:cubicBezTo>
                    <a:pt x="340" y="0"/>
                    <a:pt x="0" y="281"/>
                    <a:pt x="0" y="329"/>
                  </a:cubicBezTo>
                  <a:cubicBezTo>
                    <a:pt x="0" y="336"/>
                    <a:pt x="4" y="338"/>
                    <a:pt x="10" y="33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7"/>
            <p:cNvSpPr>
              <a:spLocks noEditPoints="1"/>
            </p:cNvSpPr>
            <p:nvPr/>
          </p:nvSpPr>
          <p:spPr bwMode="auto">
            <a:xfrm>
              <a:off x="-1090" y="1618"/>
              <a:ext cx="1627" cy="1580"/>
            </a:xfrm>
            <a:custGeom>
              <a:avLst/>
              <a:gdLst>
                <a:gd name="T0" fmla="*/ 689 w 689"/>
                <a:gd name="T1" fmla="*/ 317 h 669"/>
                <a:gd name="T2" fmla="*/ 180 w 689"/>
                <a:gd name="T3" fmla="*/ 566 h 669"/>
                <a:gd name="T4" fmla="*/ 73 w 689"/>
                <a:gd name="T5" fmla="*/ 484 h 669"/>
                <a:gd name="T6" fmla="*/ 106 w 689"/>
                <a:gd name="T7" fmla="*/ 395 h 669"/>
                <a:gd name="T8" fmla="*/ 189 w 689"/>
                <a:gd name="T9" fmla="*/ 420 h 669"/>
                <a:gd name="T10" fmla="*/ 528 w 689"/>
                <a:gd name="T11" fmla="*/ 208 h 669"/>
                <a:gd name="T12" fmla="*/ 457 w 689"/>
                <a:gd name="T13" fmla="*/ 156 h 669"/>
                <a:gd name="T14" fmla="*/ 131 w 689"/>
                <a:gd name="T15" fmla="*/ 313 h 669"/>
                <a:gd name="T16" fmla="*/ 178 w 689"/>
                <a:gd name="T17" fmla="*/ 194 h 669"/>
                <a:gd name="T18" fmla="*/ 494 w 689"/>
                <a:gd name="T19" fmla="*/ 30 h 669"/>
                <a:gd name="T20" fmla="*/ 505 w 689"/>
                <a:gd name="T21" fmla="*/ 38 h 669"/>
                <a:gd name="T22" fmla="*/ 495 w 689"/>
                <a:gd name="T23" fmla="*/ 59 h 669"/>
                <a:gd name="T24" fmla="*/ 505 w 689"/>
                <a:gd name="T25" fmla="*/ 68 h 669"/>
                <a:gd name="T26" fmla="*/ 540 w 689"/>
                <a:gd name="T27" fmla="*/ 25 h 669"/>
                <a:gd name="T28" fmla="*/ 504 w 689"/>
                <a:gd name="T29" fmla="*/ 0 h 669"/>
                <a:gd name="T30" fmla="*/ 147 w 689"/>
                <a:gd name="T31" fmla="*/ 173 h 669"/>
                <a:gd name="T32" fmla="*/ 80 w 689"/>
                <a:gd name="T33" fmla="*/ 364 h 669"/>
                <a:gd name="T34" fmla="*/ 0 w 689"/>
                <a:gd name="T35" fmla="*/ 539 h 669"/>
                <a:gd name="T36" fmla="*/ 162 w 689"/>
                <a:gd name="T37" fmla="*/ 669 h 669"/>
                <a:gd name="T38" fmla="*/ 663 w 689"/>
                <a:gd name="T39" fmla="*/ 465 h 669"/>
                <a:gd name="T40" fmla="*/ 689 w 689"/>
                <a:gd name="T41" fmla="*/ 317 h 669"/>
                <a:gd name="T42" fmla="*/ 446 w 689"/>
                <a:gd name="T43" fmla="*/ 188 h 669"/>
                <a:gd name="T44" fmla="*/ 478 w 689"/>
                <a:gd name="T45" fmla="*/ 212 h 669"/>
                <a:gd name="T46" fmla="*/ 204 w 689"/>
                <a:gd name="T47" fmla="*/ 361 h 669"/>
                <a:gd name="T48" fmla="*/ 150 w 689"/>
                <a:gd name="T49" fmla="*/ 343 h 669"/>
                <a:gd name="T50" fmla="*/ 446 w 689"/>
                <a:gd name="T51" fmla="*/ 18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9" h="669">
                  <a:moveTo>
                    <a:pt x="689" y="317"/>
                  </a:moveTo>
                  <a:cubicBezTo>
                    <a:pt x="530" y="456"/>
                    <a:pt x="319" y="566"/>
                    <a:pt x="180" y="566"/>
                  </a:cubicBezTo>
                  <a:cubicBezTo>
                    <a:pt x="116" y="566"/>
                    <a:pt x="73" y="536"/>
                    <a:pt x="73" y="484"/>
                  </a:cubicBezTo>
                  <a:cubicBezTo>
                    <a:pt x="73" y="456"/>
                    <a:pt x="85" y="425"/>
                    <a:pt x="106" y="395"/>
                  </a:cubicBezTo>
                  <a:cubicBezTo>
                    <a:pt x="121" y="409"/>
                    <a:pt x="151" y="420"/>
                    <a:pt x="189" y="420"/>
                  </a:cubicBezTo>
                  <a:cubicBezTo>
                    <a:pt x="350" y="420"/>
                    <a:pt x="528" y="295"/>
                    <a:pt x="528" y="208"/>
                  </a:cubicBezTo>
                  <a:cubicBezTo>
                    <a:pt x="528" y="183"/>
                    <a:pt x="505" y="156"/>
                    <a:pt x="457" y="156"/>
                  </a:cubicBezTo>
                  <a:cubicBezTo>
                    <a:pt x="376" y="156"/>
                    <a:pt x="234" y="221"/>
                    <a:pt x="131" y="313"/>
                  </a:cubicBezTo>
                  <a:cubicBezTo>
                    <a:pt x="118" y="283"/>
                    <a:pt x="139" y="236"/>
                    <a:pt x="178" y="194"/>
                  </a:cubicBezTo>
                  <a:cubicBezTo>
                    <a:pt x="258" y="110"/>
                    <a:pt x="412" y="30"/>
                    <a:pt x="494" y="30"/>
                  </a:cubicBezTo>
                  <a:cubicBezTo>
                    <a:pt x="502" y="30"/>
                    <a:pt x="505" y="34"/>
                    <a:pt x="505" y="38"/>
                  </a:cubicBezTo>
                  <a:cubicBezTo>
                    <a:pt x="505" y="46"/>
                    <a:pt x="495" y="49"/>
                    <a:pt x="495" y="59"/>
                  </a:cubicBezTo>
                  <a:cubicBezTo>
                    <a:pt x="495" y="64"/>
                    <a:pt x="499" y="68"/>
                    <a:pt x="505" y="68"/>
                  </a:cubicBezTo>
                  <a:cubicBezTo>
                    <a:pt x="519" y="68"/>
                    <a:pt x="540" y="45"/>
                    <a:pt x="540" y="25"/>
                  </a:cubicBezTo>
                  <a:cubicBezTo>
                    <a:pt x="540" y="10"/>
                    <a:pt x="527" y="0"/>
                    <a:pt x="504" y="0"/>
                  </a:cubicBezTo>
                  <a:cubicBezTo>
                    <a:pt x="419" y="0"/>
                    <a:pt x="248" y="75"/>
                    <a:pt x="147" y="173"/>
                  </a:cubicBezTo>
                  <a:cubicBezTo>
                    <a:pt x="86" y="232"/>
                    <a:pt x="51" y="307"/>
                    <a:pt x="80" y="364"/>
                  </a:cubicBezTo>
                  <a:cubicBezTo>
                    <a:pt x="32" y="418"/>
                    <a:pt x="0" y="479"/>
                    <a:pt x="0" y="539"/>
                  </a:cubicBezTo>
                  <a:cubicBezTo>
                    <a:pt x="0" y="616"/>
                    <a:pt x="58" y="669"/>
                    <a:pt x="162" y="669"/>
                  </a:cubicBezTo>
                  <a:cubicBezTo>
                    <a:pt x="329" y="669"/>
                    <a:pt x="513" y="584"/>
                    <a:pt x="663" y="465"/>
                  </a:cubicBezTo>
                  <a:lnTo>
                    <a:pt x="689" y="317"/>
                  </a:lnTo>
                  <a:close/>
                  <a:moveTo>
                    <a:pt x="446" y="188"/>
                  </a:moveTo>
                  <a:cubicBezTo>
                    <a:pt x="470" y="188"/>
                    <a:pt x="478" y="201"/>
                    <a:pt x="478" y="212"/>
                  </a:cubicBezTo>
                  <a:cubicBezTo>
                    <a:pt x="478" y="262"/>
                    <a:pt x="329" y="361"/>
                    <a:pt x="204" y="361"/>
                  </a:cubicBezTo>
                  <a:cubicBezTo>
                    <a:pt x="178" y="361"/>
                    <a:pt x="156" y="351"/>
                    <a:pt x="150" y="343"/>
                  </a:cubicBezTo>
                  <a:cubicBezTo>
                    <a:pt x="237" y="257"/>
                    <a:pt x="373" y="188"/>
                    <a:pt x="446" y="18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8"/>
            <p:cNvSpPr>
              <a:spLocks noEditPoints="1"/>
            </p:cNvSpPr>
            <p:nvPr/>
          </p:nvSpPr>
          <p:spPr bwMode="auto">
            <a:xfrm>
              <a:off x="2550" y="2020"/>
              <a:ext cx="1132" cy="1141"/>
            </a:xfrm>
            <a:custGeom>
              <a:avLst/>
              <a:gdLst>
                <a:gd name="T0" fmla="*/ 388 w 479"/>
                <a:gd name="T1" fmla="*/ 237 h 483"/>
                <a:gd name="T2" fmla="*/ 389 w 479"/>
                <a:gd name="T3" fmla="*/ 234 h 483"/>
                <a:gd name="T4" fmla="*/ 479 w 479"/>
                <a:gd name="T5" fmla="*/ 110 h 483"/>
                <a:gd name="T6" fmla="*/ 344 w 479"/>
                <a:gd name="T7" fmla="*/ 0 h 483"/>
                <a:gd name="T8" fmla="*/ 86 w 479"/>
                <a:gd name="T9" fmla="*/ 0 h 483"/>
                <a:gd name="T10" fmla="*/ 0 w 479"/>
                <a:gd name="T11" fmla="*/ 483 h 483"/>
                <a:gd name="T12" fmla="*/ 286 w 479"/>
                <a:gd name="T13" fmla="*/ 483 h 483"/>
                <a:gd name="T14" fmla="*/ 452 w 479"/>
                <a:gd name="T15" fmla="*/ 347 h 483"/>
                <a:gd name="T16" fmla="*/ 453 w 479"/>
                <a:gd name="T17" fmla="*/ 326 h 483"/>
                <a:gd name="T18" fmla="*/ 388 w 479"/>
                <a:gd name="T19" fmla="*/ 237 h 483"/>
                <a:gd name="T20" fmla="*/ 253 w 479"/>
                <a:gd name="T21" fmla="*/ 371 h 483"/>
                <a:gd name="T22" fmla="*/ 168 w 479"/>
                <a:gd name="T23" fmla="*/ 371 h 483"/>
                <a:gd name="T24" fmla="*/ 183 w 479"/>
                <a:gd name="T25" fmla="*/ 290 h 483"/>
                <a:gd name="T26" fmla="*/ 264 w 479"/>
                <a:gd name="T27" fmla="*/ 290 h 483"/>
                <a:gd name="T28" fmla="*/ 306 w 479"/>
                <a:gd name="T29" fmla="*/ 322 h 483"/>
                <a:gd name="T30" fmla="*/ 253 w 479"/>
                <a:gd name="T31" fmla="*/ 371 h 483"/>
                <a:gd name="T32" fmla="*/ 290 w 479"/>
                <a:gd name="T33" fmla="*/ 188 h 483"/>
                <a:gd name="T34" fmla="*/ 201 w 479"/>
                <a:gd name="T35" fmla="*/ 188 h 483"/>
                <a:gd name="T36" fmla="*/ 215 w 479"/>
                <a:gd name="T37" fmla="*/ 108 h 483"/>
                <a:gd name="T38" fmla="*/ 302 w 479"/>
                <a:gd name="T39" fmla="*/ 108 h 483"/>
                <a:gd name="T40" fmla="*/ 338 w 479"/>
                <a:gd name="T41" fmla="*/ 139 h 483"/>
                <a:gd name="T42" fmla="*/ 290 w 479"/>
                <a:gd name="T43" fmla="*/ 18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9" h="483">
                  <a:moveTo>
                    <a:pt x="388" y="237"/>
                  </a:moveTo>
                  <a:cubicBezTo>
                    <a:pt x="389" y="234"/>
                    <a:pt x="389" y="234"/>
                    <a:pt x="389" y="234"/>
                  </a:cubicBezTo>
                  <a:cubicBezTo>
                    <a:pt x="451" y="218"/>
                    <a:pt x="479" y="164"/>
                    <a:pt x="479" y="110"/>
                  </a:cubicBezTo>
                  <a:cubicBezTo>
                    <a:pt x="479" y="50"/>
                    <a:pt x="434" y="0"/>
                    <a:pt x="344" y="0"/>
                  </a:cubicBezTo>
                  <a:cubicBezTo>
                    <a:pt x="86" y="0"/>
                    <a:pt x="86" y="0"/>
                    <a:pt x="86" y="0"/>
                  </a:cubicBezTo>
                  <a:cubicBezTo>
                    <a:pt x="0" y="483"/>
                    <a:pt x="0" y="483"/>
                    <a:pt x="0" y="483"/>
                  </a:cubicBezTo>
                  <a:cubicBezTo>
                    <a:pt x="286" y="483"/>
                    <a:pt x="286" y="483"/>
                    <a:pt x="286" y="483"/>
                  </a:cubicBezTo>
                  <a:cubicBezTo>
                    <a:pt x="368" y="483"/>
                    <a:pt x="437" y="429"/>
                    <a:pt x="452" y="347"/>
                  </a:cubicBezTo>
                  <a:cubicBezTo>
                    <a:pt x="452" y="340"/>
                    <a:pt x="453" y="333"/>
                    <a:pt x="453" y="326"/>
                  </a:cubicBezTo>
                  <a:cubicBezTo>
                    <a:pt x="453" y="284"/>
                    <a:pt x="429" y="249"/>
                    <a:pt x="388" y="237"/>
                  </a:cubicBezTo>
                  <a:close/>
                  <a:moveTo>
                    <a:pt x="253" y="371"/>
                  </a:moveTo>
                  <a:cubicBezTo>
                    <a:pt x="168" y="371"/>
                    <a:pt x="168" y="371"/>
                    <a:pt x="168" y="371"/>
                  </a:cubicBezTo>
                  <a:cubicBezTo>
                    <a:pt x="183" y="290"/>
                    <a:pt x="183" y="290"/>
                    <a:pt x="183" y="290"/>
                  </a:cubicBezTo>
                  <a:cubicBezTo>
                    <a:pt x="264" y="290"/>
                    <a:pt x="264" y="290"/>
                    <a:pt x="264" y="290"/>
                  </a:cubicBezTo>
                  <a:cubicBezTo>
                    <a:pt x="285" y="290"/>
                    <a:pt x="306" y="299"/>
                    <a:pt x="306" y="322"/>
                  </a:cubicBezTo>
                  <a:cubicBezTo>
                    <a:pt x="306" y="350"/>
                    <a:pt x="281" y="371"/>
                    <a:pt x="253" y="371"/>
                  </a:cubicBezTo>
                  <a:close/>
                  <a:moveTo>
                    <a:pt x="290" y="188"/>
                  </a:moveTo>
                  <a:cubicBezTo>
                    <a:pt x="201" y="188"/>
                    <a:pt x="201" y="188"/>
                    <a:pt x="201" y="188"/>
                  </a:cubicBezTo>
                  <a:cubicBezTo>
                    <a:pt x="215" y="108"/>
                    <a:pt x="215" y="108"/>
                    <a:pt x="215" y="108"/>
                  </a:cubicBezTo>
                  <a:cubicBezTo>
                    <a:pt x="302" y="108"/>
                    <a:pt x="302" y="108"/>
                    <a:pt x="302" y="108"/>
                  </a:cubicBezTo>
                  <a:cubicBezTo>
                    <a:pt x="321" y="108"/>
                    <a:pt x="338" y="116"/>
                    <a:pt x="338" y="139"/>
                  </a:cubicBezTo>
                  <a:cubicBezTo>
                    <a:pt x="338" y="167"/>
                    <a:pt x="317" y="188"/>
                    <a:pt x="290" y="188"/>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
            <p:cNvSpPr>
              <a:spLocks/>
            </p:cNvSpPr>
            <p:nvPr/>
          </p:nvSpPr>
          <p:spPr bwMode="auto">
            <a:xfrm>
              <a:off x="1393" y="2020"/>
              <a:ext cx="1233" cy="1141"/>
            </a:xfrm>
            <a:custGeom>
              <a:avLst/>
              <a:gdLst>
                <a:gd name="T0" fmla="*/ 911 w 1233"/>
                <a:gd name="T1" fmla="*/ 0 h 1141"/>
                <a:gd name="T2" fmla="*/ 819 w 1233"/>
                <a:gd name="T3" fmla="*/ 567 h 1141"/>
                <a:gd name="T4" fmla="*/ 493 w 1233"/>
                <a:gd name="T5" fmla="*/ 0 h 1141"/>
                <a:gd name="T6" fmla="*/ 200 w 1233"/>
                <a:gd name="T7" fmla="*/ 0 h 1141"/>
                <a:gd name="T8" fmla="*/ 0 w 1233"/>
                <a:gd name="T9" fmla="*/ 1141 h 1141"/>
                <a:gd name="T10" fmla="*/ 318 w 1233"/>
                <a:gd name="T11" fmla="*/ 1141 h 1141"/>
                <a:gd name="T12" fmla="*/ 422 w 1233"/>
                <a:gd name="T13" fmla="*/ 543 h 1141"/>
                <a:gd name="T14" fmla="*/ 425 w 1233"/>
                <a:gd name="T15" fmla="*/ 543 h 1141"/>
                <a:gd name="T16" fmla="*/ 758 w 1233"/>
                <a:gd name="T17" fmla="*/ 1141 h 1141"/>
                <a:gd name="T18" fmla="*/ 1029 w 1233"/>
                <a:gd name="T19" fmla="*/ 1141 h 1141"/>
                <a:gd name="T20" fmla="*/ 1233 w 1233"/>
                <a:gd name="T21" fmla="*/ 0 h 1141"/>
                <a:gd name="T22" fmla="*/ 911 w 1233"/>
                <a:gd name="T23"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3" h="1141">
                  <a:moveTo>
                    <a:pt x="911" y="0"/>
                  </a:moveTo>
                  <a:lnTo>
                    <a:pt x="819" y="567"/>
                  </a:lnTo>
                  <a:lnTo>
                    <a:pt x="493" y="0"/>
                  </a:lnTo>
                  <a:lnTo>
                    <a:pt x="200" y="0"/>
                  </a:lnTo>
                  <a:lnTo>
                    <a:pt x="0" y="1141"/>
                  </a:lnTo>
                  <a:lnTo>
                    <a:pt x="318" y="1141"/>
                  </a:lnTo>
                  <a:lnTo>
                    <a:pt x="422" y="543"/>
                  </a:lnTo>
                  <a:lnTo>
                    <a:pt x="425" y="543"/>
                  </a:lnTo>
                  <a:lnTo>
                    <a:pt x="758" y="1141"/>
                  </a:lnTo>
                  <a:lnTo>
                    <a:pt x="1029" y="1141"/>
                  </a:lnTo>
                  <a:lnTo>
                    <a:pt x="1233" y="0"/>
                  </a:lnTo>
                  <a:lnTo>
                    <a:pt x="911"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p:cNvSpPr>
              <a:spLocks/>
            </p:cNvSpPr>
            <p:nvPr/>
          </p:nvSpPr>
          <p:spPr bwMode="auto">
            <a:xfrm>
              <a:off x="398" y="2020"/>
              <a:ext cx="1084" cy="1141"/>
            </a:xfrm>
            <a:custGeom>
              <a:avLst/>
              <a:gdLst>
                <a:gd name="T0" fmla="*/ 430 w 1084"/>
                <a:gd name="T1" fmla="*/ 706 h 1141"/>
                <a:gd name="T2" fmla="*/ 848 w 1084"/>
                <a:gd name="T3" fmla="*/ 706 h 1141"/>
                <a:gd name="T4" fmla="*/ 898 w 1084"/>
                <a:gd name="T5" fmla="*/ 437 h 1141"/>
                <a:gd name="T6" fmla="*/ 477 w 1084"/>
                <a:gd name="T7" fmla="*/ 437 h 1141"/>
                <a:gd name="T8" fmla="*/ 506 w 1084"/>
                <a:gd name="T9" fmla="*/ 271 h 1141"/>
                <a:gd name="T10" fmla="*/ 1037 w 1084"/>
                <a:gd name="T11" fmla="*/ 271 h 1141"/>
                <a:gd name="T12" fmla="*/ 1084 w 1084"/>
                <a:gd name="T13" fmla="*/ 0 h 1141"/>
                <a:gd name="T14" fmla="*/ 201 w 1084"/>
                <a:gd name="T15" fmla="*/ 0 h 1141"/>
                <a:gd name="T16" fmla="*/ 0 w 1084"/>
                <a:gd name="T17" fmla="*/ 1141 h 1141"/>
                <a:gd name="T18" fmla="*/ 881 w 1084"/>
                <a:gd name="T19" fmla="*/ 1141 h 1141"/>
                <a:gd name="T20" fmla="*/ 931 w 1084"/>
                <a:gd name="T21" fmla="*/ 867 h 1141"/>
                <a:gd name="T22" fmla="*/ 399 w 1084"/>
                <a:gd name="T23" fmla="*/ 867 h 1141"/>
                <a:gd name="T24" fmla="*/ 430 w 1084"/>
                <a:gd name="T25" fmla="*/ 706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430" y="706"/>
                  </a:moveTo>
                  <a:lnTo>
                    <a:pt x="848" y="706"/>
                  </a:lnTo>
                  <a:lnTo>
                    <a:pt x="898" y="437"/>
                  </a:lnTo>
                  <a:lnTo>
                    <a:pt x="477" y="437"/>
                  </a:lnTo>
                  <a:lnTo>
                    <a:pt x="506" y="271"/>
                  </a:lnTo>
                  <a:lnTo>
                    <a:pt x="1037" y="271"/>
                  </a:lnTo>
                  <a:lnTo>
                    <a:pt x="1084" y="0"/>
                  </a:lnTo>
                  <a:lnTo>
                    <a:pt x="201" y="0"/>
                  </a:lnTo>
                  <a:lnTo>
                    <a:pt x="0" y="1141"/>
                  </a:lnTo>
                  <a:lnTo>
                    <a:pt x="881" y="1141"/>
                  </a:lnTo>
                  <a:lnTo>
                    <a:pt x="931" y="867"/>
                  </a:lnTo>
                  <a:lnTo>
                    <a:pt x="399" y="867"/>
                  </a:lnTo>
                  <a:lnTo>
                    <a:pt x="430" y="70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p:cNvSpPr>
              <a:spLocks/>
            </p:cNvSpPr>
            <p:nvPr/>
          </p:nvSpPr>
          <p:spPr bwMode="auto">
            <a:xfrm>
              <a:off x="6353" y="1982"/>
              <a:ext cx="1085" cy="1216"/>
            </a:xfrm>
            <a:custGeom>
              <a:avLst/>
              <a:gdLst>
                <a:gd name="T0" fmla="*/ 211 w 459"/>
                <a:gd name="T1" fmla="*/ 326 h 515"/>
                <a:gd name="T2" fmla="*/ 282 w 459"/>
                <a:gd name="T3" fmla="*/ 326 h 515"/>
                <a:gd name="T4" fmla="*/ 207 w 459"/>
                <a:gd name="T5" fmla="*/ 395 h 515"/>
                <a:gd name="T6" fmla="*/ 152 w 459"/>
                <a:gd name="T7" fmla="*/ 343 h 515"/>
                <a:gd name="T8" fmla="*/ 154 w 459"/>
                <a:gd name="T9" fmla="*/ 326 h 515"/>
                <a:gd name="T10" fmla="*/ 180 w 459"/>
                <a:gd name="T11" fmla="*/ 181 h 515"/>
                <a:gd name="T12" fmla="*/ 259 w 459"/>
                <a:gd name="T13" fmla="*/ 118 h 515"/>
                <a:gd name="T14" fmla="*/ 313 w 459"/>
                <a:gd name="T15" fmla="*/ 165 h 515"/>
                <a:gd name="T16" fmla="*/ 312 w 459"/>
                <a:gd name="T17" fmla="*/ 186 h 515"/>
                <a:gd name="T18" fmla="*/ 450 w 459"/>
                <a:gd name="T19" fmla="*/ 186 h 515"/>
                <a:gd name="T20" fmla="*/ 456 w 459"/>
                <a:gd name="T21" fmla="*/ 139 h 515"/>
                <a:gd name="T22" fmla="*/ 271 w 459"/>
                <a:gd name="T23" fmla="*/ 0 h 515"/>
                <a:gd name="T24" fmla="*/ 28 w 459"/>
                <a:gd name="T25" fmla="*/ 185 h 515"/>
                <a:gd name="T26" fmla="*/ 3 w 459"/>
                <a:gd name="T27" fmla="*/ 326 h 515"/>
                <a:gd name="T28" fmla="*/ 0 w 459"/>
                <a:gd name="T29" fmla="*/ 364 h 515"/>
                <a:gd name="T30" fmla="*/ 185 w 459"/>
                <a:gd name="T31" fmla="*/ 515 h 515"/>
                <a:gd name="T32" fmla="*/ 422 w 459"/>
                <a:gd name="T33" fmla="*/ 350 h 515"/>
                <a:gd name="T34" fmla="*/ 443 w 459"/>
                <a:gd name="T35" fmla="*/ 229 h 515"/>
                <a:gd name="T36" fmla="*/ 228 w 459"/>
                <a:gd name="T37" fmla="*/ 229 h 515"/>
                <a:gd name="T38" fmla="*/ 211 w 459"/>
                <a:gd name="T39" fmla="*/ 32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9" h="515">
                  <a:moveTo>
                    <a:pt x="211" y="326"/>
                  </a:moveTo>
                  <a:cubicBezTo>
                    <a:pt x="282" y="326"/>
                    <a:pt x="282" y="326"/>
                    <a:pt x="282" y="326"/>
                  </a:cubicBezTo>
                  <a:cubicBezTo>
                    <a:pt x="275" y="372"/>
                    <a:pt x="257" y="395"/>
                    <a:pt x="207" y="395"/>
                  </a:cubicBezTo>
                  <a:cubicBezTo>
                    <a:pt x="173" y="395"/>
                    <a:pt x="152" y="377"/>
                    <a:pt x="152" y="343"/>
                  </a:cubicBezTo>
                  <a:cubicBezTo>
                    <a:pt x="152" y="337"/>
                    <a:pt x="153" y="331"/>
                    <a:pt x="154" y="326"/>
                  </a:cubicBezTo>
                  <a:cubicBezTo>
                    <a:pt x="180" y="181"/>
                    <a:pt x="180" y="181"/>
                    <a:pt x="180" y="181"/>
                  </a:cubicBezTo>
                  <a:cubicBezTo>
                    <a:pt x="187" y="140"/>
                    <a:pt x="219" y="118"/>
                    <a:pt x="259" y="118"/>
                  </a:cubicBezTo>
                  <a:cubicBezTo>
                    <a:pt x="287" y="118"/>
                    <a:pt x="313" y="134"/>
                    <a:pt x="313" y="165"/>
                  </a:cubicBezTo>
                  <a:cubicBezTo>
                    <a:pt x="313" y="172"/>
                    <a:pt x="312" y="179"/>
                    <a:pt x="312" y="186"/>
                  </a:cubicBezTo>
                  <a:cubicBezTo>
                    <a:pt x="450" y="186"/>
                    <a:pt x="450" y="186"/>
                    <a:pt x="450" y="186"/>
                  </a:cubicBezTo>
                  <a:cubicBezTo>
                    <a:pt x="453" y="171"/>
                    <a:pt x="455" y="155"/>
                    <a:pt x="456" y="139"/>
                  </a:cubicBezTo>
                  <a:cubicBezTo>
                    <a:pt x="459" y="37"/>
                    <a:pt x="353" y="0"/>
                    <a:pt x="271" y="0"/>
                  </a:cubicBezTo>
                  <a:cubicBezTo>
                    <a:pt x="145" y="0"/>
                    <a:pt x="49" y="67"/>
                    <a:pt x="28" y="185"/>
                  </a:cubicBezTo>
                  <a:cubicBezTo>
                    <a:pt x="3" y="326"/>
                    <a:pt x="3" y="326"/>
                    <a:pt x="3" y="326"/>
                  </a:cubicBezTo>
                  <a:cubicBezTo>
                    <a:pt x="1" y="338"/>
                    <a:pt x="0" y="351"/>
                    <a:pt x="0" y="364"/>
                  </a:cubicBezTo>
                  <a:cubicBezTo>
                    <a:pt x="0" y="471"/>
                    <a:pt x="92" y="515"/>
                    <a:pt x="185" y="515"/>
                  </a:cubicBezTo>
                  <a:cubicBezTo>
                    <a:pt x="286" y="515"/>
                    <a:pt x="402" y="460"/>
                    <a:pt x="422" y="350"/>
                  </a:cubicBezTo>
                  <a:cubicBezTo>
                    <a:pt x="429" y="309"/>
                    <a:pt x="436" y="269"/>
                    <a:pt x="443" y="229"/>
                  </a:cubicBezTo>
                  <a:cubicBezTo>
                    <a:pt x="228" y="229"/>
                    <a:pt x="228" y="229"/>
                    <a:pt x="228" y="229"/>
                  </a:cubicBezTo>
                  <a:lnTo>
                    <a:pt x="211" y="32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p:cNvSpPr>
              <a:spLocks noEditPoints="1"/>
            </p:cNvSpPr>
            <p:nvPr/>
          </p:nvSpPr>
          <p:spPr bwMode="auto">
            <a:xfrm>
              <a:off x="8631" y="2076"/>
              <a:ext cx="73" cy="93"/>
            </a:xfrm>
            <a:custGeom>
              <a:avLst/>
              <a:gdLst>
                <a:gd name="T0" fmla="*/ 31 w 31"/>
                <a:gd name="T1" fmla="*/ 13 h 39"/>
                <a:gd name="T2" fmla="*/ 18 w 31"/>
                <a:gd name="T3" fmla="*/ 0 h 39"/>
                <a:gd name="T4" fmla="*/ 0 w 31"/>
                <a:gd name="T5" fmla="*/ 0 h 39"/>
                <a:gd name="T6" fmla="*/ 0 w 31"/>
                <a:gd name="T7" fmla="*/ 39 h 39"/>
                <a:gd name="T8" fmla="*/ 6 w 31"/>
                <a:gd name="T9" fmla="*/ 39 h 39"/>
                <a:gd name="T10" fmla="*/ 6 w 31"/>
                <a:gd name="T11" fmla="*/ 26 h 39"/>
                <a:gd name="T12" fmla="*/ 16 w 31"/>
                <a:gd name="T13" fmla="*/ 26 h 39"/>
                <a:gd name="T14" fmla="*/ 24 w 31"/>
                <a:gd name="T15" fmla="*/ 39 h 39"/>
                <a:gd name="T16" fmla="*/ 31 w 31"/>
                <a:gd name="T17" fmla="*/ 39 h 39"/>
                <a:gd name="T18" fmla="*/ 23 w 31"/>
                <a:gd name="T19" fmla="*/ 25 h 39"/>
                <a:gd name="T20" fmla="*/ 31 w 31"/>
                <a:gd name="T21" fmla="*/ 13 h 39"/>
                <a:gd name="T22" fmla="*/ 16 w 31"/>
                <a:gd name="T23" fmla="*/ 20 h 39"/>
                <a:gd name="T24" fmla="*/ 6 w 31"/>
                <a:gd name="T25" fmla="*/ 20 h 39"/>
                <a:gd name="T26" fmla="*/ 6 w 31"/>
                <a:gd name="T27" fmla="*/ 5 h 39"/>
                <a:gd name="T28" fmla="*/ 16 w 31"/>
                <a:gd name="T29" fmla="*/ 5 h 39"/>
                <a:gd name="T30" fmla="*/ 25 w 31"/>
                <a:gd name="T31" fmla="*/ 13 h 39"/>
                <a:gd name="T32" fmla="*/ 16 w 31"/>
                <a:gd name="T33"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9">
                  <a:moveTo>
                    <a:pt x="31" y="13"/>
                  </a:moveTo>
                  <a:cubicBezTo>
                    <a:pt x="31" y="6"/>
                    <a:pt x="27" y="0"/>
                    <a:pt x="18" y="0"/>
                  </a:cubicBezTo>
                  <a:cubicBezTo>
                    <a:pt x="0" y="0"/>
                    <a:pt x="0" y="0"/>
                    <a:pt x="0" y="0"/>
                  </a:cubicBezTo>
                  <a:cubicBezTo>
                    <a:pt x="0" y="39"/>
                    <a:pt x="0" y="39"/>
                    <a:pt x="0" y="39"/>
                  </a:cubicBezTo>
                  <a:cubicBezTo>
                    <a:pt x="6" y="39"/>
                    <a:pt x="6" y="39"/>
                    <a:pt x="6" y="39"/>
                  </a:cubicBezTo>
                  <a:cubicBezTo>
                    <a:pt x="6" y="26"/>
                    <a:pt x="6" y="26"/>
                    <a:pt x="6" y="26"/>
                  </a:cubicBezTo>
                  <a:cubicBezTo>
                    <a:pt x="16" y="26"/>
                    <a:pt x="16" y="26"/>
                    <a:pt x="16" y="26"/>
                  </a:cubicBezTo>
                  <a:cubicBezTo>
                    <a:pt x="24" y="39"/>
                    <a:pt x="24" y="39"/>
                    <a:pt x="24" y="39"/>
                  </a:cubicBezTo>
                  <a:cubicBezTo>
                    <a:pt x="31" y="39"/>
                    <a:pt x="31" y="39"/>
                    <a:pt x="31" y="39"/>
                  </a:cubicBezTo>
                  <a:cubicBezTo>
                    <a:pt x="23" y="25"/>
                    <a:pt x="23" y="25"/>
                    <a:pt x="23" y="25"/>
                  </a:cubicBezTo>
                  <a:cubicBezTo>
                    <a:pt x="28" y="23"/>
                    <a:pt x="31" y="18"/>
                    <a:pt x="31" y="13"/>
                  </a:cubicBezTo>
                  <a:close/>
                  <a:moveTo>
                    <a:pt x="16" y="20"/>
                  </a:moveTo>
                  <a:cubicBezTo>
                    <a:pt x="6" y="20"/>
                    <a:pt x="6" y="20"/>
                    <a:pt x="6" y="20"/>
                  </a:cubicBezTo>
                  <a:cubicBezTo>
                    <a:pt x="6" y="5"/>
                    <a:pt x="6" y="5"/>
                    <a:pt x="6" y="5"/>
                  </a:cubicBezTo>
                  <a:cubicBezTo>
                    <a:pt x="16" y="5"/>
                    <a:pt x="16" y="5"/>
                    <a:pt x="16" y="5"/>
                  </a:cubicBezTo>
                  <a:cubicBezTo>
                    <a:pt x="22" y="5"/>
                    <a:pt x="25" y="8"/>
                    <a:pt x="25" y="13"/>
                  </a:cubicBezTo>
                  <a:cubicBezTo>
                    <a:pt x="25" y="18"/>
                    <a:pt x="22" y="20"/>
                    <a:pt x="16" y="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p:cNvSpPr>
              <a:spLocks/>
            </p:cNvSpPr>
            <p:nvPr/>
          </p:nvSpPr>
          <p:spPr bwMode="auto">
            <a:xfrm>
              <a:off x="7405" y="2020"/>
              <a:ext cx="1084" cy="1141"/>
            </a:xfrm>
            <a:custGeom>
              <a:avLst/>
              <a:gdLst>
                <a:gd name="T0" fmla="*/ 0 w 1084"/>
                <a:gd name="T1" fmla="*/ 1141 h 1141"/>
                <a:gd name="T2" fmla="*/ 881 w 1084"/>
                <a:gd name="T3" fmla="*/ 1141 h 1141"/>
                <a:gd name="T4" fmla="*/ 928 w 1084"/>
                <a:gd name="T5" fmla="*/ 867 h 1141"/>
                <a:gd name="T6" fmla="*/ 399 w 1084"/>
                <a:gd name="T7" fmla="*/ 867 h 1141"/>
                <a:gd name="T8" fmla="*/ 427 w 1084"/>
                <a:gd name="T9" fmla="*/ 706 h 1141"/>
                <a:gd name="T10" fmla="*/ 848 w 1084"/>
                <a:gd name="T11" fmla="*/ 706 h 1141"/>
                <a:gd name="T12" fmla="*/ 895 w 1084"/>
                <a:gd name="T13" fmla="*/ 437 h 1141"/>
                <a:gd name="T14" fmla="*/ 477 w 1084"/>
                <a:gd name="T15" fmla="*/ 437 h 1141"/>
                <a:gd name="T16" fmla="*/ 505 w 1084"/>
                <a:gd name="T17" fmla="*/ 271 h 1141"/>
                <a:gd name="T18" fmla="*/ 1034 w 1084"/>
                <a:gd name="T19" fmla="*/ 271 h 1141"/>
                <a:gd name="T20" fmla="*/ 1084 w 1084"/>
                <a:gd name="T21" fmla="*/ 0 h 1141"/>
                <a:gd name="T22" fmla="*/ 200 w 1084"/>
                <a:gd name="T23" fmla="*/ 0 h 1141"/>
                <a:gd name="T24" fmla="*/ 0 w 1084"/>
                <a:gd name="T25" fmla="*/ 114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0" y="1141"/>
                  </a:moveTo>
                  <a:lnTo>
                    <a:pt x="881" y="1141"/>
                  </a:lnTo>
                  <a:lnTo>
                    <a:pt x="928" y="867"/>
                  </a:lnTo>
                  <a:lnTo>
                    <a:pt x="399" y="867"/>
                  </a:lnTo>
                  <a:lnTo>
                    <a:pt x="427" y="706"/>
                  </a:lnTo>
                  <a:lnTo>
                    <a:pt x="848" y="706"/>
                  </a:lnTo>
                  <a:lnTo>
                    <a:pt x="895" y="437"/>
                  </a:lnTo>
                  <a:lnTo>
                    <a:pt x="477" y="437"/>
                  </a:lnTo>
                  <a:lnTo>
                    <a:pt x="505" y="271"/>
                  </a:lnTo>
                  <a:lnTo>
                    <a:pt x="1034" y="271"/>
                  </a:lnTo>
                  <a:lnTo>
                    <a:pt x="1084" y="0"/>
                  </a:lnTo>
                  <a:lnTo>
                    <a:pt x="200" y="0"/>
                  </a:lnTo>
                  <a:lnTo>
                    <a:pt x="0" y="1141"/>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noEditPoints="1"/>
            </p:cNvSpPr>
            <p:nvPr/>
          </p:nvSpPr>
          <p:spPr bwMode="auto">
            <a:xfrm>
              <a:off x="3641" y="2020"/>
              <a:ext cx="1115" cy="1141"/>
            </a:xfrm>
            <a:custGeom>
              <a:avLst/>
              <a:gdLst>
                <a:gd name="T0" fmla="*/ 472 w 472"/>
                <a:gd name="T1" fmla="*/ 139 h 483"/>
                <a:gd name="T2" fmla="*/ 316 w 472"/>
                <a:gd name="T3" fmla="*/ 0 h 483"/>
                <a:gd name="T4" fmla="*/ 85 w 472"/>
                <a:gd name="T5" fmla="*/ 0 h 483"/>
                <a:gd name="T6" fmla="*/ 0 w 472"/>
                <a:gd name="T7" fmla="*/ 483 h 483"/>
                <a:gd name="T8" fmla="*/ 149 w 472"/>
                <a:gd name="T9" fmla="*/ 483 h 483"/>
                <a:gd name="T10" fmla="*/ 178 w 472"/>
                <a:gd name="T11" fmla="*/ 322 h 483"/>
                <a:gd name="T12" fmla="*/ 218 w 472"/>
                <a:gd name="T13" fmla="*/ 322 h 483"/>
                <a:gd name="T14" fmla="*/ 273 w 472"/>
                <a:gd name="T15" fmla="*/ 483 h 483"/>
                <a:gd name="T16" fmla="*/ 425 w 472"/>
                <a:gd name="T17" fmla="*/ 483 h 483"/>
                <a:gd name="T18" fmla="*/ 361 w 472"/>
                <a:gd name="T19" fmla="*/ 307 h 483"/>
                <a:gd name="T20" fmla="*/ 472 w 472"/>
                <a:gd name="T21" fmla="*/ 139 h 483"/>
                <a:gd name="T22" fmla="*/ 262 w 472"/>
                <a:gd name="T23" fmla="*/ 220 h 483"/>
                <a:gd name="T24" fmla="*/ 195 w 472"/>
                <a:gd name="T25" fmla="*/ 220 h 483"/>
                <a:gd name="T26" fmla="*/ 215 w 472"/>
                <a:gd name="T27" fmla="*/ 112 h 483"/>
                <a:gd name="T28" fmla="*/ 277 w 472"/>
                <a:gd name="T29" fmla="*/ 112 h 483"/>
                <a:gd name="T30" fmla="*/ 329 w 472"/>
                <a:gd name="T31" fmla="*/ 155 h 483"/>
                <a:gd name="T32" fmla="*/ 262 w 472"/>
                <a:gd name="T33" fmla="*/ 22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483">
                  <a:moveTo>
                    <a:pt x="472" y="139"/>
                  </a:moveTo>
                  <a:cubicBezTo>
                    <a:pt x="472" y="47"/>
                    <a:pt x="401" y="0"/>
                    <a:pt x="316" y="0"/>
                  </a:cubicBezTo>
                  <a:cubicBezTo>
                    <a:pt x="85" y="0"/>
                    <a:pt x="85" y="0"/>
                    <a:pt x="85" y="0"/>
                  </a:cubicBezTo>
                  <a:cubicBezTo>
                    <a:pt x="0" y="483"/>
                    <a:pt x="0" y="483"/>
                    <a:pt x="0" y="483"/>
                  </a:cubicBezTo>
                  <a:cubicBezTo>
                    <a:pt x="149" y="483"/>
                    <a:pt x="149" y="483"/>
                    <a:pt x="149" y="483"/>
                  </a:cubicBezTo>
                  <a:cubicBezTo>
                    <a:pt x="178" y="322"/>
                    <a:pt x="178" y="322"/>
                    <a:pt x="178" y="322"/>
                  </a:cubicBezTo>
                  <a:cubicBezTo>
                    <a:pt x="218" y="322"/>
                    <a:pt x="218" y="322"/>
                    <a:pt x="218" y="322"/>
                  </a:cubicBezTo>
                  <a:cubicBezTo>
                    <a:pt x="273" y="483"/>
                    <a:pt x="273" y="483"/>
                    <a:pt x="273" y="483"/>
                  </a:cubicBezTo>
                  <a:cubicBezTo>
                    <a:pt x="425" y="483"/>
                    <a:pt x="425" y="483"/>
                    <a:pt x="425" y="483"/>
                  </a:cubicBezTo>
                  <a:cubicBezTo>
                    <a:pt x="361" y="307"/>
                    <a:pt x="361" y="307"/>
                    <a:pt x="361" y="307"/>
                  </a:cubicBezTo>
                  <a:cubicBezTo>
                    <a:pt x="433" y="286"/>
                    <a:pt x="472" y="215"/>
                    <a:pt x="472" y="139"/>
                  </a:cubicBezTo>
                  <a:close/>
                  <a:moveTo>
                    <a:pt x="262" y="220"/>
                  </a:moveTo>
                  <a:cubicBezTo>
                    <a:pt x="195" y="220"/>
                    <a:pt x="195" y="220"/>
                    <a:pt x="195" y="220"/>
                  </a:cubicBezTo>
                  <a:cubicBezTo>
                    <a:pt x="215" y="112"/>
                    <a:pt x="215" y="112"/>
                    <a:pt x="215" y="112"/>
                  </a:cubicBezTo>
                  <a:cubicBezTo>
                    <a:pt x="277" y="112"/>
                    <a:pt x="277" y="112"/>
                    <a:pt x="277" y="112"/>
                  </a:cubicBezTo>
                  <a:cubicBezTo>
                    <a:pt x="304" y="112"/>
                    <a:pt x="329" y="127"/>
                    <a:pt x="329" y="155"/>
                  </a:cubicBezTo>
                  <a:cubicBezTo>
                    <a:pt x="329" y="192"/>
                    <a:pt x="299" y="220"/>
                    <a:pt x="262" y="2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p:cNvSpPr>
              <a:spLocks noEditPoints="1"/>
            </p:cNvSpPr>
            <p:nvPr/>
          </p:nvSpPr>
          <p:spPr bwMode="auto">
            <a:xfrm>
              <a:off x="8555" y="2022"/>
              <a:ext cx="215" cy="208"/>
            </a:xfrm>
            <a:custGeom>
              <a:avLst/>
              <a:gdLst>
                <a:gd name="T0" fmla="*/ 45 w 91"/>
                <a:gd name="T1" fmla="*/ 0 h 88"/>
                <a:gd name="T2" fmla="*/ 0 w 91"/>
                <a:gd name="T3" fmla="*/ 44 h 88"/>
                <a:gd name="T4" fmla="*/ 45 w 91"/>
                <a:gd name="T5" fmla="*/ 88 h 88"/>
                <a:gd name="T6" fmla="*/ 91 w 91"/>
                <a:gd name="T7" fmla="*/ 44 h 88"/>
                <a:gd name="T8" fmla="*/ 45 w 91"/>
                <a:gd name="T9" fmla="*/ 0 h 88"/>
                <a:gd name="T10" fmla="*/ 45 w 91"/>
                <a:gd name="T11" fmla="*/ 84 h 88"/>
                <a:gd name="T12" fmla="*/ 5 w 91"/>
                <a:gd name="T13" fmla="*/ 44 h 88"/>
                <a:gd name="T14" fmla="*/ 45 w 91"/>
                <a:gd name="T15" fmla="*/ 4 h 88"/>
                <a:gd name="T16" fmla="*/ 86 w 91"/>
                <a:gd name="T17" fmla="*/ 44 h 88"/>
                <a:gd name="T18" fmla="*/ 45 w 91"/>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45" y="0"/>
                  </a:moveTo>
                  <a:cubicBezTo>
                    <a:pt x="17" y="0"/>
                    <a:pt x="0" y="21"/>
                    <a:pt x="0" y="44"/>
                  </a:cubicBezTo>
                  <a:cubicBezTo>
                    <a:pt x="0" y="67"/>
                    <a:pt x="17" y="88"/>
                    <a:pt x="45" y="88"/>
                  </a:cubicBezTo>
                  <a:cubicBezTo>
                    <a:pt x="74" y="88"/>
                    <a:pt x="91" y="67"/>
                    <a:pt x="91" y="44"/>
                  </a:cubicBezTo>
                  <a:cubicBezTo>
                    <a:pt x="91" y="21"/>
                    <a:pt x="74" y="0"/>
                    <a:pt x="45" y="0"/>
                  </a:cubicBezTo>
                  <a:close/>
                  <a:moveTo>
                    <a:pt x="45" y="84"/>
                  </a:moveTo>
                  <a:cubicBezTo>
                    <a:pt x="21" y="84"/>
                    <a:pt x="5" y="66"/>
                    <a:pt x="5" y="44"/>
                  </a:cubicBezTo>
                  <a:cubicBezTo>
                    <a:pt x="5" y="22"/>
                    <a:pt x="21" y="4"/>
                    <a:pt x="45" y="4"/>
                  </a:cubicBezTo>
                  <a:cubicBezTo>
                    <a:pt x="70" y="4"/>
                    <a:pt x="86" y="22"/>
                    <a:pt x="86" y="44"/>
                  </a:cubicBezTo>
                  <a:cubicBezTo>
                    <a:pt x="86" y="66"/>
                    <a:pt x="70" y="84"/>
                    <a:pt x="45" y="84"/>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p:cNvSpPr>
              <a:spLocks/>
            </p:cNvSpPr>
            <p:nvPr/>
          </p:nvSpPr>
          <p:spPr bwMode="auto">
            <a:xfrm>
              <a:off x="4723" y="2020"/>
              <a:ext cx="556" cy="1141"/>
            </a:xfrm>
            <a:custGeom>
              <a:avLst/>
              <a:gdLst>
                <a:gd name="T0" fmla="*/ 204 w 556"/>
                <a:gd name="T1" fmla="*/ 0 h 1141"/>
                <a:gd name="T2" fmla="*/ 0 w 556"/>
                <a:gd name="T3" fmla="*/ 1141 h 1141"/>
                <a:gd name="T4" fmla="*/ 352 w 556"/>
                <a:gd name="T5" fmla="*/ 1141 h 1141"/>
                <a:gd name="T6" fmla="*/ 556 w 556"/>
                <a:gd name="T7" fmla="*/ 0 h 1141"/>
                <a:gd name="T8" fmla="*/ 204 w 556"/>
                <a:gd name="T9" fmla="*/ 0 h 1141"/>
              </a:gdLst>
              <a:ahLst/>
              <a:cxnLst>
                <a:cxn ang="0">
                  <a:pos x="T0" y="T1"/>
                </a:cxn>
                <a:cxn ang="0">
                  <a:pos x="T2" y="T3"/>
                </a:cxn>
                <a:cxn ang="0">
                  <a:pos x="T4" y="T5"/>
                </a:cxn>
                <a:cxn ang="0">
                  <a:pos x="T6" y="T7"/>
                </a:cxn>
                <a:cxn ang="0">
                  <a:pos x="T8" y="T9"/>
                </a:cxn>
              </a:cxnLst>
              <a:rect l="0" t="0" r="r" b="b"/>
              <a:pathLst>
                <a:path w="556" h="1141">
                  <a:moveTo>
                    <a:pt x="204" y="0"/>
                  </a:moveTo>
                  <a:lnTo>
                    <a:pt x="0" y="1141"/>
                  </a:lnTo>
                  <a:lnTo>
                    <a:pt x="352" y="1141"/>
                  </a:lnTo>
                  <a:lnTo>
                    <a:pt x="556" y="0"/>
                  </a:lnTo>
                  <a:lnTo>
                    <a:pt x="204"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p:cNvSpPr>
              <a:spLocks noEditPoints="1"/>
            </p:cNvSpPr>
            <p:nvPr/>
          </p:nvSpPr>
          <p:spPr bwMode="auto">
            <a:xfrm>
              <a:off x="5201" y="2020"/>
              <a:ext cx="1124" cy="1141"/>
            </a:xfrm>
            <a:custGeom>
              <a:avLst/>
              <a:gdLst>
                <a:gd name="T0" fmla="*/ 299 w 476"/>
                <a:gd name="T1" fmla="*/ 0 h 483"/>
                <a:gd name="T2" fmla="*/ 86 w 476"/>
                <a:gd name="T3" fmla="*/ 0 h 483"/>
                <a:gd name="T4" fmla="*/ 0 w 476"/>
                <a:gd name="T5" fmla="*/ 483 h 483"/>
                <a:gd name="T6" fmla="*/ 215 w 476"/>
                <a:gd name="T7" fmla="*/ 483 h 483"/>
                <a:gd name="T8" fmla="*/ 445 w 476"/>
                <a:gd name="T9" fmla="*/ 323 h 483"/>
                <a:gd name="T10" fmla="*/ 472 w 476"/>
                <a:gd name="T11" fmla="*/ 174 h 483"/>
                <a:gd name="T12" fmla="*/ 476 w 476"/>
                <a:gd name="T13" fmla="*/ 139 h 483"/>
                <a:gd name="T14" fmla="*/ 299 w 476"/>
                <a:gd name="T15" fmla="*/ 0 h 483"/>
                <a:gd name="T16" fmla="*/ 320 w 476"/>
                <a:gd name="T17" fmla="*/ 177 h 483"/>
                <a:gd name="T18" fmla="*/ 297 w 476"/>
                <a:gd name="T19" fmla="*/ 305 h 483"/>
                <a:gd name="T20" fmla="*/ 224 w 476"/>
                <a:gd name="T21" fmla="*/ 367 h 483"/>
                <a:gd name="T22" fmla="*/ 170 w 476"/>
                <a:gd name="T23" fmla="*/ 367 h 483"/>
                <a:gd name="T24" fmla="*/ 214 w 476"/>
                <a:gd name="T25" fmla="*/ 116 h 483"/>
                <a:gd name="T26" fmla="*/ 265 w 476"/>
                <a:gd name="T27" fmla="*/ 116 h 483"/>
                <a:gd name="T28" fmla="*/ 321 w 476"/>
                <a:gd name="T29" fmla="*/ 165 h 483"/>
                <a:gd name="T30" fmla="*/ 320 w 476"/>
                <a:gd name="T31"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6" h="483">
                  <a:moveTo>
                    <a:pt x="299" y="0"/>
                  </a:moveTo>
                  <a:cubicBezTo>
                    <a:pt x="86" y="0"/>
                    <a:pt x="86" y="0"/>
                    <a:pt x="86" y="0"/>
                  </a:cubicBezTo>
                  <a:cubicBezTo>
                    <a:pt x="0" y="483"/>
                    <a:pt x="0" y="483"/>
                    <a:pt x="0" y="483"/>
                  </a:cubicBezTo>
                  <a:cubicBezTo>
                    <a:pt x="215" y="483"/>
                    <a:pt x="215" y="483"/>
                    <a:pt x="215" y="483"/>
                  </a:cubicBezTo>
                  <a:cubicBezTo>
                    <a:pt x="331" y="483"/>
                    <a:pt x="423" y="443"/>
                    <a:pt x="445" y="323"/>
                  </a:cubicBezTo>
                  <a:cubicBezTo>
                    <a:pt x="454" y="275"/>
                    <a:pt x="464" y="222"/>
                    <a:pt x="472" y="174"/>
                  </a:cubicBezTo>
                  <a:cubicBezTo>
                    <a:pt x="474" y="163"/>
                    <a:pt x="476" y="151"/>
                    <a:pt x="476" y="139"/>
                  </a:cubicBezTo>
                  <a:cubicBezTo>
                    <a:pt x="476" y="38"/>
                    <a:pt x="385" y="0"/>
                    <a:pt x="299" y="0"/>
                  </a:cubicBezTo>
                  <a:close/>
                  <a:moveTo>
                    <a:pt x="320" y="177"/>
                  </a:moveTo>
                  <a:cubicBezTo>
                    <a:pt x="297" y="305"/>
                    <a:pt x="297" y="305"/>
                    <a:pt x="297" y="305"/>
                  </a:cubicBezTo>
                  <a:cubicBezTo>
                    <a:pt x="291" y="341"/>
                    <a:pt x="261" y="367"/>
                    <a:pt x="224" y="367"/>
                  </a:cubicBezTo>
                  <a:cubicBezTo>
                    <a:pt x="170" y="367"/>
                    <a:pt x="170" y="367"/>
                    <a:pt x="170" y="367"/>
                  </a:cubicBezTo>
                  <a:cubicBezTo>
                    <a:pt x="214" y="116"/>
                    <a:pt x="214" y="116"/>
                    <a:pt x="214" y="116"/>
                  </a:cubicBezTo>
                  <a:cubicBezTo>
                    <a:pt x="265" y="116"/>
                    <a:pt x="265" y="116"/>
                    <a:pt x="265" y="116"/>
                  </a:cubicBezTo>
                  <a:cubicBezTo>
                    <a:pt x="296" y="116"/>
                    <a:pt x="321" y="132"/>
                    <a:pt x="321" y="165"/>
                  </a:cubicBezTo>
                  <a:cubicBezTo>
                    <a:pt x="321" y="169"/>
                    <a:pt x="320" y="173"/>
                    <a:pt x="320" y="177"/>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710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Title Slide 1">
    <p:spTree>
      <p:nvGrpSpPr>
        <p:cNvPr id="1" name=""/>
        <p:cNvGrpSpPr/>
        <p:nvPr/>
      </p:nvGrpSpPr>
      <p:grpSpPr>
        <a:xfrm>
          <a:off x="0" y="0"/>
          <a:ext cx="0" cy="0"/>
          <a:chOff x="0" y="0"/>
          <a:chExt cx="0" cy="0"/>
        </a:xfrm>
      </p:grpSpPr>
      <p:sp>
        <p:nvSpPr>
          <p:cNvPr id="30" name="Rectangle 29"/>
          <p:cNvSpPr/>
          <p:nvPr userDrawn="1"/>
        </p:nvSpPr>
        <p:spPr>
          <a:xfrm>
            <a:off x="-80" y="0"/>
            <a:ext cx="12192079" cy="58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80" y="0"/>
            <a:ext cx="182880" cy="6858000"/>
          </a:xfrm>
          <a:prstGeom prst="rect">
            <a:avLst/>
          </a:prstGeom>
          <a:solidFill>
            <a:srgbClr val="E4E4E4">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ctrTitle"/>
          </p:nvPr>
        </p:nvSpPr>
        <p:spPr>
          <a:xfrm>
            <a:off x="704848" y="572100"/>
            <a:ext cx="11068052" cy="1860550"/>
          </a:xfrm>
        </p:spPr>
        <p:txBody>
          <a:bodyPr lIns="0" tIns="0" rIns="0" bIns="0" anchor="b">
            <a:noAutofit/>
          </a:bodyPr>
          <a:lstStyle>
            <a:lvl1pPr algn="l">
              <a:lnSpc>
                <a:spcPct val="80000"/>
              </a:lnSpc>
              <a:defRPr sz="6600" b="0" spc="-100" baseline="0">
                <a:solidFill>
                  <a:schemeClr val="bg1"/>
                </a:solidFill>
                <a:latin typeface="+mn-lt"/>
              </a:defRPr>
            </a:lvl1pPr>
          </a:lstStyle>
          <a:p>
            <a:r>
              <a:rPr lang="en-US" dirty="0"/>
              <a:t>Click to edit Master title style</a:t>
            </a:r>
          </a:p>
        </p:txBody>
      </p:sp>
      <p:sp>
        <p:nvSpPr>
          <p:cNvPr id="10" name="Subtitle 2"/>
          <p:cNvSpPr>
            <a:spLocks noGrp="1"/>
          </p:cNvSpPr>
          <p:nvPr>
            <p:ph type="subTitle" idx="1"/>
          </p:nvPr>
        </p:nvSpPr>
        <p:spPr>
          <a:xfrm>
            <a:off x="623416" y="309962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Text Placeholder 12"/>
          <p:cNvSpPr>
            <a:spLocks noGrp="1"/>
          </p:cNvSpPr>
          <p:nvPr>
            <p:ph type="body" sz="quarter" idx="10"/>
          </p:nvPr>
        </p:nvSpPr>
        <p:spPr>
          <a:xfrm>
            <a:off x="3071314" y="6322515"/>
            <a:ext cx="8605306" cy="285848"/>
          </a:xfrm>
        </p:spPr>
        <p:txBody>
          <a:bodyPr>
            <a:noAutofit/>
          </a:bodyPr>
          <a:lstStyle>
            <a:lvl1pPr marL="0" indent="0" algn="r">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sp>
        <p:nvSpPr>
          <p:cNvPr id="14" name="Text Placeholder 19"/>
          <p:cNvSpPr>
            <a:spLocks noGrp="1"/>
          </p:cNvSpPr>
          <p:nvPr>
            <p:ph type="body" sz="quarter" idx="13"/>
          </p:nvPr>
        </p:nvSpPr>
        <p:spPr>
          <a:xfrm>
            <a:off x="628553" y="279337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sp>
        <p:nvSpPr>
          <p:cNvPr id="16" name="Text Placeholder 23"/>
          <p:cNvSpPr>
            <a:spLocks noGrp="1"/>
          </p:cNvSpPr>
          <p:nvPr>
            <p:ph type="body" sz="quarter" idx="14"/>
          </p:nvPr>
        </p:nvSpPr>
        <p:spPr>
          <a:xfrm>
            <a:off x="3054475" y="6060994"/>
            <a:ext cx="8622145" cy="304800"/>
          </a:xfrm>
        </p:spPr>
        <p:txBody>
          <a:bodyPr>
            <a:noAutofit/>
          </a:bodyPr>
          <a:lstStyle>
            <a:lvl1pPr marL="0" indent="0" algn="r">
              <a:buNone/>
              <a:defRPr lang="en-US" sz="2000" kern="1200" dirty="0" smtClean="0">
                <a:solidFill>
                  <a:schemeClr val="accent2"/>
                </a:solidFill>
                <a:latin typeface="Arial" panose="020B0604020202020204" pitchFamily="34" charset="0"/>
                <a:ea typeface="+mn-ea"/>
                <a:cs typeface="Arial" panose="020B0604020202020204" pitchFamily="34" charset="0"/>
              </a:defRPr>
            </a:lvl1pPr>
          </a:lstStyle>
          <a:p>
            <a:pPr lvl="0"/>
            <a:r>
              <a:rPr lang="en-US" dirty="0"/>
              <a:t>Edit Master text styles</a:t>
            </a:r>
          </a:p>
        </p:txBody>
      </p:sp>
      <p:grpSp>
        <p:nvGrpSpPr>
          <p:cNvPr id="17" name="Group 5"/>
          <p:cNvGrpSpPr>
            <a:grpSpLocks noChangeAspect="1"/>
          </p:cNvGrpSpPr>
          <p:nvPr userDrawn="1"/>
        </p:nvGrpSpPr>
        <p:grpSpPr bwMode="auto">
          <a:xfrm>
            <a:off x="515380" y="6093296"/>
            <a:ext cx="1968917" cy="413552"/>
            <a:chOff x="-1090" y="1127"/>
            <a:chExt cx="9860" cy="2071"/>
          </a:xfrm>
        </p:grpSpPr>
        <p:sp>
          <p:nvSpPr>
            <p:cNvPr id="18" name="Freeform 17"/>
            <p:cNvSpPr>
              <a:spLocks/>
            </p:cNvSpPr>
            <p:nvPr/>
          </p:nvSpPr>
          <p:spPr bwMode="auto">
            <a:xfrm>
              <a:off x="-982" y="1127"/>
              <a:ext cx="2188" cy="893"/>
            </a:xfrm>
            <a:custGeom>
              <a:avLst/>
              <a:gdLst>
                <a:gd name="T0" fmla="*/ 10 w 926"/>
                <a:gd name="T1" fmla="*/ 338 h 378"/>
                <a:gd name="T2" fmla="*/ 55 w 926"/>
                <a:gd name="T3" fmla="*/ 300 h 378"/>
                <a:gd name="T4" fmla="*/ 675 w 926"/>
                <a:gd name="T5" fmla="*/ 36 h 378"/>
                <a:gd name="T6" fmla="*/ 862 w 926"/>
                <a:gd name="T7" fmla="*/ 186 h 378"/>
                <a:gd name="T8" fmla="*/ 783 w 926"/>
                <a:gd name="T9" fmla="*/ 378 h 378"/>
                <a:gd name="T10" fmla="*/ 873 w 926"/>
                <a:gd name="T11" fmla="*/ 378 h 378"/>
                <a:gd name="T12" fmla="*/ 926 w 926"/>
                <a:gd name="T13" fmla="*/ 192 h 378"/>
                <a:gd name="T14" fmla="*/ 690 w 926"/>
                <a:gd name="T15" fmla="*/ 0 h 378"/>
                <a:gd name="T16" fmla="*/ 0 w 926"/>
                <a:gd name="T17" fmla="*/ 329 h 378"/>
                <a:gd name="T18" fmla="*/ 10 w 926"/>
                <a:gd name="T19" fmla="*/ 33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378">
                  <a:moveTo>
                    <a:pt x="10" y="338"/>
                  </a:moveTo>
                  <a:cubicBezTo>
                    <a:pt x="19" y="338"/>
                    <a:pt x="30" y="323"/>
                    <a:pt x="55" y="300"/>
                  </a:cubicBezTo>
                  <a:cubicBezTo>
                    <a:pt x="232" y="134"/>
                    <a:pt x="493" y="36"/>
                    <a:pt x="675" y="36"/>
                  </a:cubicBezTo>
                  <a:cubicBezTo>
                    <a:pt x="805" y="36"/>
                    <a:pt x="862" y="103"/>
                    <a:pt x="862" y="186"/>
                  </a:cubicBezTo>
                  <a:cubicBezTo>
                    <a:pt x="862" y="245"/>
                    <a:pt x="832" y="311"/>
                    <a:pt x="783" y="378"/>
                  </a:cubicBezTo>
                  <a:cubicBezTo>
                    <a:pt x="873" y="378"/>
                    <a:pt x="873" y="378"/>
                    <a:pt x="873" y="378"/>
                  </a:cubicBezTo>
                  <a:cubicBezTo>
                    <a:pt x="906" y="313"/>
                    <a:pt x="926" y="250"/>
                    <a:pt x="926" y="192"/>
                  </a:cubicBezTo>
                  <a:cubicBezTo>
                    <a:pt x="926" y="95"/>
                    <a:pt x="862" y="0"/>
                    <a:pt x="690" y="0"/>
                  </a:cubicBezTo>
                  <a:cubicBezTo>
                    <a:pt x="340" y="0"/>
                    <a:pt x="0" y="281"/>
                    <a:pt x="0" y="329"/>
                  </a:cubicBezTo>
                  <a:cubicBezTo>
                    <a:pt x="0" y="336"/>
                    <a:pt x="4" y="338"/>
                    <a:pt x="10" y="33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p:cNvSpPr>
              <a:spLocks noEditPoints="1"/>
            </p:cNvSpPr>
            <p:nvPr/>
          </p:nvSpPr>
          <p:spPr bwMode="auto">
            <a:xfrm>
              <a:off x="-1090" y="1618"/>
              <a:ext cx="1627" cy="1580"/>
            </a:xfrm>
            <a:custGeom>
              <a:avLst/>
              <a:gdLst>
                <a:gd name="T0" fmla="*/ 689 w 689"/>
                <a:gd name="T1" fmla="*/ 317 h 669"/>
                <a:gd name="T2" fmla="*/ 180 w 689"/>
                <a:gd name="T3" fmla="*/ 566 h 669"/>
                <a:gd name="T4" fmla="*/ 73 w 689"/>
                <a:gd name="T5" fmla="*/ 484 h 669"/>
                <a:gd name="T6" fmla="*/ 106 w 689"/>
                <a:gd name="T7" fmla="*/ 395 h 669"/>
                <a:gd name="T8" fmla="*/ 189 w 689"/>
                <a:gd name="T9" fmla="*/ 420 h 669"/>
                <a:gd name="T10" fmla="*/ 528 w 689"/>
                <a:gd name="T11" fmla="*/ 208 h 669"/>
                <a:gd name="T12" fmla="*/ 457 w 689"/>
                <a:gd name="T13" fmla="*/ 156 h 669"/>
                <a:gd name="T14" fmla="*/ 131 w 689"/>
                <a:gd name="T15" fmla="*/ 313 h 669"/>
                <a:gd name="T16" fmla="*/ 178 w 689"/>
                <a:gd name="T17" fmla="*/ 194 h 669"/>
                <a:gd name="T18" fmla="*/ 494 w 689"/>
                <a:gd name="T19" fmla="*/ 30 h 669"/>
                <a:gd name="T20" fmla="*/ 505 w 689"/>
                <a:gd name="T21" fmla="*/ 38 h 669"/>
                <a:gd name="T22" fmla="*/ 495 w 689"/>
                <a:gd name="T23" fmla="*/ 59 h 669"/>
                <a:gd name="T24" fmla="*/ 505 w 689"/>
                <a:gd name="T25" fmla="*/ 68 h 669"/>
                <a:gd name="T26" fmla="*/ 540 w 689"/>
                <a:gd name="T27" fmla="*/ 25 h 669"/>
                <a:gd name="T28" fmla="*/ 504 w 689"/>
                <a:gd name="T29" fmla="*/ 0 h 669"/>
                <a:gd name="T30" fmla="*/ 147 w 689"/>
                <a:gd name="T31" fmla="*/ 173 h 669"/>
                <a:gd name="T32" fmla="*/ 80 w 689"/>
                <a:gd name="T33" fmla="*/ 364 h 669"/>
                <a:gd name="T34" fmla="*/ 0 w 689"/>
                <a:gd name="T35" fmla="*/ 539 h 669"/>
                <a:gd name="T36" fmla="*/ 162 w 689"/>
                <a:gd name="T37" fmla="*/ 669 h 669"/>
                <a:gd name="T38" fmla="*/ 663 w 689"/>
                <a:gd name="T39" fmla="*/ 465 h 669"/>
                <a:gd name="T40" fmla="*/ 689 w 689"/>
                <a:gd name="T41" fmla="*/ 317 h 669"/>
                <a:gd name="T42" fmla="*/ 446 w 689"/>
                <a:gd name="T43" fmla="*/ 188 h 669"/>
                <a:gd name="T44" fmla="*/ 478 w 689"/>
                <a:gd name="T45" fmla="*/ 212 h 669"/>
                <a:gd name="T46" fmla="*/ 204 w 689"/>
                <a:gd name="T47" fmla="*/ 361 h 669"/>
                <a:gd name="T48" fmla="*/ 150 w 689"/>
                <a:gd name="T49" fmla="*/ 343 h 669"/>
                <a:gd name="T50" fmla="*/ 446 w 689"/>
                <a:gd name="T51" fmla="*/ 18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9" h="669">
                  <a:moveTo>
                    <a:pt x="689" y="317"/>
                  </a:moveTo>
                  <a:cubicBezTo>
                    <a:pt x="530" y="456"/>
                    <a:pt x="319" y="566"/>
                    <a:pt x="180" y="566"/>
                  </a:cubicBezTo>
                  <a:cubicBezTo>
                    <a:pt x="116" y="566"/>
                    <a:pt x="73" y="536"/>
                    <a:pt x="73" y="484"/>
                  </a:cubicBezTo>
                  <a:cubicBezTo>
                    <a:pt x="73" y="456"/>
                    <a:pt x="85" y="425"/>
                    <a:pt x="106" y="395"/>
                  </a:cubicBezTo>
                  <a:cubicBezTo>
                    <a:pt x="121" y="409"/>
                    <a:pt x="151" y="420"/>
                    <a:pt x="189" y="420"/>
                  </a:cubicBezTo>
                  <a:cubicBezTo>
                    <a:pt x="350" y="420"/>
                    <a:pt x="528" y="295"/>
                    <a:pt x="528" y="208"/>
                  </a:cubicBezTo>
                  <a:cubicBezTo>
                    <a:pt x="528" y="183"/>
                    <a:pt x="505" y="156"/>
                    <a:pt x="457" y="156"/>
                  </a:cubicBezTo>
                  <a:cubicBezTo>
                    <a:pt x="376" y="156"/>
                    <a:pt x="234" y="221"/>
                    <a:pt x="131" y="313"/>
                  </a:cubicBezTo>
                  <a:cubicBezTo>
                    <a:pt x="118" y="283"/>
                    <a:pt x="139" y="236"/>
                    <a:pt x="178" y="194"/>
                  </a:cubicBezTo>
                  <a:cubicBezTo>
                    <a:pt x="258" y="110"/>
                    <a:pt x="412" y="30"/>
                    <a:pt x="494" y="30"/>
                  </a:cubicBezTo>
                  <a:cubicBezTo>
                    <a:pt x="502" y="30"/>
                    <a:pt x="505" y="34"/>
                    <a:pt x="505" y="38"/>
                  </a:cubicBezTo>
                  <a:cubicBezTo>
                    <a:pt x="505" y="46"/>
                    <a:pt x="495" y="49"/>
                    <a:pt x="495" y="59"/>
                  </a:cubicBezTo>
                  <a:cubicBezTo>
                    <a:pt x="495" y="64"/>
                    <a:pt x="499" y="68"/>
                    <a:pt x="505" y="68"/>
                  </a:cubicBezTo>
                  <a:cubicBezTo>
                    <a:pt x="519" y="68"/>
                    <a:pt x="540" y="45"/>
                    <a:pt x="540" y="25"/>
                  </a:cubicBezTo>
                  <a:cubicBezTo>
                    <a:pt x="540" y="10"/>
                    <a:pt x="527" y="0"/>
                    <a:pt x="504" y="0"/>
                  </a:cubicBezTo>
                  <a:cubicBezTo>
                    <a:pt x="419" y="0"/>
                    <a:pt x="248" y="75"/>
                    <a:pt x="147" y="173"/>
                  </a:cubicBezTo>
                  <a:cubicBezTo>
                    <a:pt x="86" y="232"/>
                    <a:pt x="51" y="307"/>
                    <a:pt x="80" y="364"/>
                  </a:cubicBezTo>
                  <a:cubicBezTo>
                    <a:pt x="32" y="418"/>
                    <a:pt x="0" y="479"/>
                    <a:pt x="0" y="539"/>
                  </a:cubicBezTo>
                  <a:cubicBezTo>
                    <a:pt x="0" y="616"/>
                    <a:pt x="58" y="669"/>
                    <a:pt x="162" y="669"/>
                  </a:cubicBezTo>
                  <a:cubicBezTo>
                    <a:pt x="329" y="669"/>
                    <a:pt x="513" y="584"/>
                    <a:pt x="663" y="465"/>
                  </a:cubicBezTo>
                  <a:lnTo>
                    <a:pt x="689" y="317"/>
                  </a:lnTo>
                  <a:close/>
                  <a:moveTo>
                    <a:pt x="446" y="188"/>
                  </a:moveTo>
                  <a:cubicBezTo>
                    <a:pt x="470" y="188"/>
                    <a:pt x="478" y="201"/>
                    <a:pt x="478" y="212"/>
                  </a:cubicBezTo>
                  <a:cubicBezTo>
                    <a:pt x="478" y="262"/>
                    <a:pt x="329" y="361"/>
                    <a:pt x="204" y="361"/>
                  </a:cubicBezTo>
                  <a:cubicBezTo>
                    <a:pt x="178" y="361"/>
                    <a:pt x="156" y="351"/>
                    <a:pt x="150" y="343"/>
                  </a:cubicBezTo>
                  <a:cubicBezTo>
                    <a:pt x="237" y="257"/>
                    <a:pt x="373" y="188"/>
                    <a:pt x="446" y="18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noEditPoints="1"/>
            </p:cNvSpPr>
            <p:nvPr/>
          </p:nvSpPr>
          <p:spPr bwMode="auto">
            <a:xfrm>
              <a:off x="2550" y="2020"/>
              <a:ext cx="1132" cy="1141"/>
            </a:xfrm>
            <a:custGeom>
              <a:avLst/>
              <a:gdLst>
                <a:gd name="T0" fmla="*/ 388 w 479"/>
                <a:gd name="T1" fmla="*/ 237 h 483"/>
                <a:gd name="T2" fmla="*/ 389 w 479"/>
                <a:gd name="T3" fmla="*/ 234 h 483"/>
                <a:gd name="T4" fmla="*/ 479 w 479"/>
                <a:gd name="T5" fmla="*/ 110 h 483"/>
                <a:gd name="T6" fmla="*/ 344 w 479"/>
                <a:gd name="T7" fmla="*/ 0 h 483"/>
                <a:gd name="T8" fmla="*/ 86 w 479"/>
                <a:gd name="T9" fmla="*/ 0 h 483"/>
                <a:gd name="T10" fmla="*/ 0 w 479"/>
                <a:gd name="T11" fmla="*/ 483 h 483"/>
                <a:gd name="T12" fmla="*/ 286 w 479"/>
                <a:gd name="T13" fmla="*/ 483 h 483"/>
                <a:gd name="T14" fmla="*/ 452 w 479"/>
                <a:gd name="T15" fmla="*/ 347 h 483"/>
                <a:gd name="T16" fmla="*/ 453 w 479"/>
                <a:gd name="T17" fmla="*/ 326 h 483"/>
                <a:gd name="T18" fmla="*/ 388 w 479"/>
                <a:gd name="T19" fmla="*/ 237 h 483"/>
                <a:gd name="T20" fmla="*/ 253 w 479"/>
                <a:gd name="T21" fmla="*/ 371 h 483"/>
                <a:gd name="T22" fmla="*/ 168 w 479"/>
                <a:gd name="T23" fmla="*/ 371 h 483"/>
                <a:gd name="T24" fmla="*/ 183 w 479"/>
                <a:gd name="T25" fmla="*/ 290 h 483"/>
                <a:gd name="T26" fmla="*/ 264 w 479"/>
                <a:gd name="T27" fmla="*/ 290 h 483"/>
                <a:gd name="T28" fmla="*/ 306 w 479"/>
                <a:gd name="T29" fmla="*/ 322 h 483"/>
                <a:gd name="T30" fmla="*/ 253 w 479"/>
                <a:gd name="T31" fmla="*/ 371 h 483"/>
                <a:gd name="T32" fmla="*/ 290 w 479"/>
                <a:gd name="T33" fmla="*/ 188 h 483"/>
                <a:gd name="T34" fmla="*/ 201 w 479"/>
                <a:gd name="T35" fmla="*/ 188 h 483"/>
                <a:gd name="T36" fmla="*/ 215 w 479"/>
                <a:gd name="T37" fmla="*/ 108 h 483"/>
                <a:gd name="T38" fmla="*/ 302 w 479"/>
                <a:gd name="T39" fmla="*/ 108 h 483"/>
                <a:gd name="T40" fmla="*/ 338 w 479"/>
                <a:gd name="T41" fmla="*/ 139 h 483"/>
                <a:gd name="T42" fmla="*/ 290 w 479"/>
                <a:gd name="T43" fmla="*/ 18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9" h="483">
                  <a:moveTo>
                    <a:pt x="388" y="237"/>
                  </a:moveTo>
                  <a:cubicBezTo>
                    <a:pt x="389" y="234"/>
                    <a:pt x="389" y="234"/>
                    <a:pt x="389" y="234"/>
                  </a:cubicBezTo>
                  <a:cubicBezTo>
                    <a:pt x="451" y="218"/>
                    <a:pt x="479" y="164"/>
                    <a:pt x="479" y="110"/>
                  </a:cubicBezTo>
                  <a:cubicBezTo>
                    <a:pt x="479" y="50"/>
                    <a:pt x="434" y="0"/>
                    <a:pt x="344" y="0"/>
                  </a:cubicBezTo>
                  <a:cubicBezTo>
                    <a:pt x="86" y="0"/>
                    <a:pt x="86" y="0"/>
                    <a:pt x="86" y="0"/>
                  </a:cubicBezTo>
                  <a:cubicBezTo>
                    <a:pt x="0" y="483"/>
                    <a:pt x="0" y="483"/>
                    <a:pt x="0" y="483"/>
                  </a:cubicBezTo>
                  <a:cubicBezTo>
                    <a:pt x="286" y="483"/>
                    <a:pt x="286" y="483"/>
                    <a:pt x="286" y="483"/>
                  </a:cubicBezTo>
                  <a:cubicBezTo>
                    <a:pt x="368" y="483"/>
                    <a:pt x="437" y="429"/>
                    <a:pt x="452" y="347"/>
                  </a:cubicBezTo>
                  <a:cubicBezTo>
                    <a:pt x="452" y="340"/>
                    <a:pt x="453" y="333"/>
                    <a:pt x="453" y="326"/>
                  </a:cubicBezTo>
                  <a:cubicBezTo>
                    <a:pt x="453" y="284"/>
                    <a:pt x="429" y="249"/>
                    <a:pt x="388" y="237"/>
                  </a:cubicBezTo>
                  <a:close/>
                  <a:moveTo>
                    <a:pt x="253" y="371"/>
                  </a:moveTo>
                  <a:cubicBezTo>
                    <a:pt x="168" y="371"/>
                    <a:pt x="168" y="371"/>
                    <a:pt x="168" y="371"/>
                  </a:cubicBezTo>
                  <a:cubicBezTo>
                    <a:pt x="183" y="290"/>
                    <a:pt x="183" y="290"/>
                    <a:pt x="183" y="290"/>
                  </a:cubicBezTo>
                  <a:cubicBezTo>
                    <a:pt x="264" y="290"/>
                    <a:pt x="264" y="290"/>
                    <a:pt x="264" y="290"/>
                  </a:cubicBezTo>
                  <a:cubicBezTo>
                    <a:pt x="285" y="290"/>
                    <a:pt x="306" y="299"/>
                    <a:pt x="306" y="322"/>
                  </a:cubicBezTo>
                  <a:cubicBezTo>
                    <a:pt x="306" y="350"/>
                    <a:pt x="281" y="371"/>
                    <a:pt x="253" y="371"/>
                  </a:cubicBezTo>
                  <a:close/>
                  <a:moveTo>
                    <a:pt x="290" y="188"/>
                  </a:moveTo>
                  <a:cubicBezTo>
                    <a:pt x="201" y="188"/>
                    <a:pt x="201" y="188"/>
                    <a:pt x="201" y="188"/>
                  </a:cubicBezTo>
                  <a:cubicBezTo>
                    <a:pt x="215" y="108"/>
                    <a:pt x="215" y="108"/>
                    <a:pt x="215" y="108"/>
                  </a:cubicBezTo>
                  <a:cubicBezTo>
                    <a:pt x="302" y="108"/>
                    <a:pt x="302" y="108"/>
                    <a:pt x="302" y="108"/>
                  </a:cubicBezTo>
                  <a:cubicBezTo>
                    <a:pt x="321" y="108"/>
                    <a:pt x="338" y="116"/>
                    <a:pt x="338" y="139"/>
                  </a:cubicBezTo>
                  <a:cubicBezTo>
                    <a:pt x="338" y="167"/>
                    <a:pt x="317" y="188"/>
                    <a:pt x="290" y="188"/>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p:nvSpPr>
          <p:spPr bwMode="auto">
            <a:xfrm>
              <a:off x="1393" y="2020"/>
              <a:ext cx="1233" cy="1141"/>
            </a:xfrm>
            <a:custGeom>
              <a:avLst/>
              <a:gdLst>
                <a:gd name="T0" fmla="*/ 911 w 1233"/>
                <a:gd name="T1" fmla="*/ 0 h 1141"/>
                <a:gd name="T2" fmla="*/ 819 w 1233"/>
                <a:gd name="T3" fmla="*/ 567 h 1141"/>
                <a:gd name="T4" fmla="*/ 493 w 1233"/>
                <a:gd name="T5" fmla="*/ 0 h 1141"/>
                <a:gd name="T6" fmla="*/ 200 w 1233"/>
                <a:gd name="T7" fmla="*/ 0 h 1141"/>
                <a:gd name="T8" fmla="*/ 0 w 1233"/>
                <a:gd name="T9" fmla="*/ 1141 h 1141"/>
                <a:gd name="T10" fmla="*/ 318 w 1233"/>
                <a:gd name="T11" fmla="*/ 1141 h 1141"/>
                <a:gd name="T12" fmla="*/ 422 w 1233"/>
                <a:gd name="T13" fmla="*/ 543 h 1141"/>
                <a:gd name="T14" fmla="*/ 425 w 1233"/>
                <a:gd name="T15" fmla="*/ 543 h 1141"/>
                <a:gd name="T16" fmla="*/ 758 w 1233"/>
                <a:gd name="T17" fmla="*/ 1141 h 1141"/>
                <a:gd name="T18" fmla="*/ 1029 w 1233"/>
                <a:gd name="T19" fmla="*/ 1141 h 1141"/>
                <a:gd name="T20" fmla="*/ 1233 w 1233"/>
                <a:gd name="T21" fmla="*/ 0 h 1141"/>
                <a:gd name="T22" fmla="*/ 911 w 1233"/>
                <a:gd name="T23"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3" h="1141">
                  <a:moveTo>
                    <a:pt x="911" y="0"/>
                  </a:moveTo>
                  <a:lnTo>
                    <a:pt x="819" y="567"/>
                  </a:lnTo>
                  <a:lnTo>
                    <a:pt x="493" y="0"/>
                  </a:lnTo>
                  <a:lnTo>
                    <a:pt x="200" y="0"/>
                  </a:lnTo>
                  <a:lnTo>
                    <a:pt x="0" y="1141"/>
                  </a:lnTo>
                  <a:lnTo>
                    <a:pt x="318" y="1141"/>
                  </a:lnTo>
                  <a:lnTo>
                    <a:pt x="422" y="543"/>
                  </a:lnTo>
                  <a:lnTo>
                    <a:pt x="425" y="543"/>
                  </a:lnTo>
                  <a:lnTo>
                    <a:pt x="758" y="1141"/>
                  </a:lnTo>
                  <a:lnTo>
                    <a:pt x="1029" y="1141"/>
                  </a:lnTo>
                  <a:lnTo>
                    <a:pt x="1233" y="0"/>
                  </a:lnTo>
                  <a:lnTo>
                    <a:pt x="911"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p:cNvSpPr>
            <p:nvPr/>
          </p:nvSpPr>
          <p:spPr bwMode="auto">
            <a:xfrm>
              <a:off x="398" y="2020"/>
              <a:ext cx="1084" cy="1141"/>
            </a:xfrm>
            <a:custGeom>
              <a:avLst/>
              <a:gdLst>
                <a:gd name="T0" fmla="*/ 430 w 1084"/>
                <a:gd name="T1" fmla="*/ 706 h 1141"/>
                <a:gd name="T2" fmla="*/ 848 w 1084"/>
                <a:gd name="T3" fmla="*/ 706 h 1141"/>
                <a:gd name="T4" fmla="*/ 898 w 1084"/>
                <a:gd name="T5" fmla="*/ 437 h 1141"/>
                <a:gd name="T6" fmla="*/ 477 w 1084"/>
                <a:gd name="T7" fmla="*/ 437 h 1141"/>
                <a:gd name="T8" fmla="*/ 506 w 1084"/>
                <a:gd name="T9" fmla="*/ 271 h 1141"/>
                <a:gd name="T10" fmla="*/ 1037 w 1084"/>
                <a:gd name="T11" fmla="*/ 271 h 1141"/>
                <a:gd name="T12" fmla="*/ 1084 w 1084"/>
                <a:gd name="T13" fmla="*/ 0 h 1141"/>
                <a:gd name="T14" fmla="*/ 201 w 1084"/>
                <a:gd name="T15" fmla="*/ 0 h 1141"/>
                <a:gd name="T16" fmla="*/ 0 w 1084"/>
                <a:gd name="T17" fmla="*/ 1141 h 1141"/>
                <a:gd name="T18" fmla="*/ 881 w 1084"/>
                <a:gd name="T19" fmla="*/ 1141 h 1141"/>
                <a:gd name="T20" fmla="*/ 931 w 1084"/>
                <a:gd name="T21" fmla="*/ 867 h 1141"/>
                <a:gd name="T22" fmla="*/ 399 w 1084"/>
                <a:gd name="T23" fmla="*/ 867 h 1141"/>
                <a:gd name="T24" fmla="*/ 430 w 1084"/>
                <a:gd name="T25" fmla="*/ 706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430" y="706"/>
                  </a:moveTo>
                  <a:lnTo>
                    <a:pt x="848" y="706"/>
                  </a:lnTo>
                  <a:lnTo>
                    <a:pt x="898" y="437"/>
                  </a:lnTo>
                  <a:lnTo>
                    <a:pt x="477" y="437"/>
                  </a:lnTo>
                  <a:lnTo>
                    <a:pt x="506" y="271"/>
                  </a:lnTo>
                  <a:lnTo>
                    <a:pt x="1037" y="271"/>
                  </a:lnTo>
                  <a:lnTo>
                    <a:pt x="1084" y="0"/>
                  </a:lnTo>
                  <a:lnTo>
                    <a:pt x="201" y="0"/>
                  </a:lnTo>
                  <a:lnTo>
                    <a:pt x="0" y="1141"/>
                  </a:lnTo>
                  <a:lnTo>
                    <a:pt x="881" y="1141"/>
                  </a:lnTo>
                  <a:lnTo>
                    <a:pt x="931" y="867"/>
                  </a:lnTo>
                  <a:lnTo>
                    <a:pt x="399" y="867"/>
                  </a:lnTo>
                  <a:lnTo>
                    <a:pt x="430" y="70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p:cNvSpPr>
            <p:nvPr/>
          </p:nvSpPr>
          <p:spPr bwMode="auto">
            <a:xfrm>
              <a:off x="6353" y="1982"/>
              <a:ext cx="1085" cy="1216"/>
            </a:xfrm>
            <a:custGeom>
              <a:avLst/>
              <a:gdLst>
                <a:gd name="T0" fmla="*/ 211 w 459"/>
                <a:gd name="T1" fmla="*/ 326 h 515"/>
                <a:gd name="T2" fmla="*/ 282 w 459"/>
                <a:gd name="T3" fmla="*/ 326 h 515"/>
                <a:gd name="T4" fmla="*/ 207 w 459"/>
                <a:gd name="T5" fmla="*/ 395 h 515"/>
                <a:gd name="T6" fmla="*/ 152 w 459"/>
                <a:gd name="T7" fmla="*/ 343 h 515"/>
                <a:gd name="T8" fmla="*/ 154 w 459"/>
                <a:gd name="T9" fmla="*/ 326 h 515"/>
                <a:gd name="T10" fmla="*/ 180 w 459"/>
                <a:gd name="T11" fmla="*/ 181 h 515"/>
                <a:gd name="T12" fmla="*/ 259 w 459"/>
                <a:gd name="T13" fmla="*/ 118 h 515"/>
                <a:gd name="T14" fmla="*/ 313 w 459"/>
                <a:gd name="T15" fmla="*/ 165 h 515"/>
                <a:gd name="T16" fmla="*/ 312 w 459"/>
                <a:gd name="T17" fmla="*/ 186 h 515"/>
                <a:gd name="T18" fmla="*/ 450 w 459"/>
                <a:gd name="T19" fmla="*/ 186 h 515"/>
                <a:gd name="T20" fmla="*/ 456 w 459"/>
                <a:gd name="T21" fmla="*/ 139 h 515"/>
                <a:gd name="T22" fmla="*/ 271 w 459"/>
                <a:gd name="T23" fmla="*/ 0 h 515"/>
                <a:gd name="T24" fmla="*/ 28 w 459"/>
                <a:gd name="T25" fmla="*/ 185 h 515"/>
                <a:gd name="T26" fmla="*/ 3 w 459"/>
                <a:gd name="T27" fmla="*/ 326 h 515"/>
                <a:gd name="T28" fmla="*/ 0 w 459"/>
                <a:gd name="T29" fmla="*/ 364 h 515"/>
                <a:gd name="T30" fmla="*/ 185 w 459"/>
                <a:gd name="T31" fmla="*/ 515 h 515"/>
                <a:gd name="T32" fmla="*/ 422 w 459"/>
                <a:gd name="T33" fmla="*/ 350 h 515"/>
                <a:gd name="T34" fmla="*/ 443 w 459"/>
                <a:gd name="T35" fmla="*/ 229 h 515"/>
                <a:gd name="T36" fmla="*/ 228 w 459"/>
                <a:gd name="T37" fmla="*/ 229 h 515"/>
                <a:gd name="T38" fmla="*/ 211 w 459"/>
                <a:gd name="T39" fmla="*/ 32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9" h="515">
                  <a:moveTo>
                    <a:pt x="211" y="326"/>
                  </a:moveTo>
                  <a:cubicBezTo>
                    <a:pt x="282" y="326"/>
                    <a:pt x="282" y="326"/>
                    <a:pt x="282" y="326"/>
                  </a:cubicBezTo>
                  <a:cubicBezTo>
                    <a:pt x="275" y="372"/>
                    <a:pt x="257" y="395"/>
                    <a:pt x="207" y="395"/>
                  </a:cubicBezTo>
                  <a:cubicBezTo>
                    <a:pt x="173" y="395"/>
                    <a:pt x="152" y="377"/>
                    <a:pt x="152" y="343"/>
                  </a:cubicBezTo>
                  <a:cubicBezTo>
                    <a:pt x="152" y="337"/>
                    <a:pt x="153" y="331"/>
                    <a:pt x="154" y="326"/>
                  </a:cubicBezTo>
                  <a:cubicBezTo>
                    <a:pt x="180" y="181"/>
                    <a:pt x="180" y="181"/>
                    <a:pt x="180" y="181"/>
                  </a:cubicBezTo>
                  <a:cubicBezTo>
                    <a:pt x="187" y="140"/>
                    <a:pt x="219" y="118"/>
                    <a:pt x="259" y="118"/>
                  </a:cubicBezTo>
                  <a:cubicBezTo>
                    <a:pt x="287" y="118"/>
                    <a:pt x="313" y="134"/>
                    <a:pt x="313" y="165"/>
                  </a:cubicBezTo>
                  <a:cubicBezTo>
                    <a:pt x="313" y="172"/>
                    <a:pt x="312" y="179"/>
                    <a:pt x="312" y="186"/>
                  </a:cubicBezTo>
                  <a:cubicBezTo>
                    <a:pt x="450" y="186"/>
                    <a:pt x="450" y="186"/>
                    <a:pt x="450" y="186"/>
                  </a:cubicBezTo>
                  <a:cubicBezTo>
                    <a:pt x="453" y="171"/>
                    <a:pt x="455" y="155"/>
                    <a:pt x="456" y="139"/>
                  </a:cubicBezTo>
                  <a:cubicBezTo>
                    <a:pt x="459" y="37"/>
                    <a:pt x="353" y="0"/>
                    <a:pt x="271" y="0"/>
                  </a:cubicBezTo>
                  <a:cubicBezTo>
                    <a:pt x="145" y="0"/>
                    <a:pt x="49" y="67"/>
                    <a:pt x="28" y="185"/>
                  </a:cubicBezTo>
                  <a:cubicBezTo>
                    <a:pt x="3" y="326"/>
                    <a:pt x="3" y="326"/>
                    <a:pt x="3" y="326"/>
                  </a:cubicBezTo>
                  <a:cubicBezTo>
                    <a:pt x="1" y="338"/>
                    <a:pt x="0" y="351"/>
                    <a:pt x="0" y="364"/>
                  </a:cubicBezTo>
                  <a:cubicBezTo>
                    <a:pt x="0" y="471"/>
                    <a:pt x="92" y="515"/>
                    <a:pt x="185" y="515"/>
                  </a:cubicBezTo>
                  <a:cubicBezTo>
                    <a:pt x="286" y="515"/>
                    <a:pt x="402" y="460"/>
                    <a:pt x="422" y="350"/>
                  </a:cubicBezTo>
                  <a:cubicBezTo>
                    <a:pt x="429" y="309"/>
                    <a:pt x="436" y="269"/>
                    <a:pt x="443" y="229"/>
                  </a:cubicBezTo>
                  <a:cubicBezTo>
                    <a:pt x="228" y="229"/>
                    <a:pt x="228" y="229"/>
                    <a:pt x="228" y="229"/>
                  </a:cubicBezTo>
                  <a:lnTo>
                    <a:pt x="211" y="32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noEditPoints="1"/>
            </p:cNvSpPr>
            <p:nvPr/>
          </p:nvSpPr>
          <p:spPr bwMode="auto">
            <a:xfrm>
              <a:off x="8631" y="2076"/>
              <a:ext cx="73" cy="93"/>
            </a:xfrm>
            <a:custGeom>
              <a:avLst/>
              <a:gdLst>
                <a:gd name="T0" fmla="*/ 31 w 31"/>
                <a:gd name="T1" fmla="*/ 13 h 39"/>
                <a:gd name="T2" fmla="*/ 18 w 31"/>
                <a:gd name="T3" fmla="*/ 0 h 39"/>
                <a:gd name="T4" fmla="*/ 0 w 31"/>
                <a:gd name="T5" fmla="*/ 0 h 39"/>
                <a:gd name="T6" fmla="*/ 0 w 31"/>
                <a:gd name="T7" fmla="*/ 39 h 39"/>
                <a:gd name="T8" fmla="*/ 6 w 31"/>
                <a:gd name="T9" fmla="*/ 39 h 39"/>
                <a:gd name="T10" fmla="*/ 6 w 31"/>
                <a:gd name="T11" fmla="*/ 26 h 39"/>
                <a:gd name="T12" fmla="*/ 16 w 31"/>
                <a:gd name="T13" fmla="*/ 26 h 39"/>
                <a:gd name="T14" fmla="*/ 24 w 31"/>
                <a:gd name="T15" fmla="*/ 39 h 39"/>
                <a:gd name="T16" fmla="*/ 31 w 31"/>
                <a:gd name="T17" fmla="*/ 39 h 39"/>
                <a:gd name="T18" fmla="*/ 23 w 31"/>
                <a:gd name="T19" fmla="*/ 25 h 39"/>
                <a:gd name="T20" fmla="*/ 31 w 31"/>
                <a:gd name="T21" fmla="*/ 13 h 39"/>
                <a:gd name="T22" fmla="*/ 16 w 31"/>
                <a:gd name="T23" fmla="*/ 20 h 39"/>
                <a:gd name="T24" fmla="*/ 6 w 31"/>
                <a:gd name="T25" fmla="*/ 20 h 39"/>
                <a:gd name="T26" fmla="*/ 6 w 31"/>
                <a:gd name="T27" fmla="*/ 5 h 39"/>
                <a:gd name="T28" fmla="*/ 16 w 31"/>
                <a:gd name="T29" fmla="*/ 5 h 39"/>
                <a:gd name="T30" fmla="*/ 25 w 31"/>
                <a:gd name="T31" fmla="*/ 13 h 39"/>
                <a:gd name="T32" fmla="*/ 16 w 31"/>
                <a:gd name="T33"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9">
                  <a:moveTo>
                    <a:pt x="31" y="13"/>
                  </a:moveTo>
                  <a:cubicBezTo>
                    <a:pt x="31" y="6"/>
                    <a:pt x="27" y="0"/>
                    <a:pt x="18" y="0"/>
                  </a:cubicBezTo>
                  <a:cubicBezTo>
                    <a:pt x="0" y="0"/>
                    <a:pt x="0" y="0"/>
                    <a:pt x="0" y="0"/>
                  </a:cubicBezTo>
                  <a:cubicBezTo>
                    <a:pt x="0" y="39"/>
                    <a:pt x="0" y="39"/>
                    <a:pt x="0" y="39"/>
                  </a:cubicBezTo>
                  <a:cubicBezTo>
                    <a:pt x="6" y="39"/>
                    <a:pt x="6" y="39"/>
                    <a:pt x="6" y="39"/>
                  </a:cubicBezTo>
                  <a:cubicBezTo>
                    <a:pt x="6" y="26"/>
                    <a:pt x="6" y="26"/>
                    <a:pt x="6" y="26"/>
                  </a:cubicBezTo>
                  <a:cubicBezTo>
                    <a:pt x="16" y="26"/>
                    <a:pt x="16" y="26"/>
                    <a:pt x="16" y="26"/>
                  </a:cubicBezTo>
                  <a:cubicBezTo>
                    <a:pt x="24" y="39"/>
                    <a:pt x="24" y="39"/>
                    <a:pt x="24" y="39"/>
                  </a:cubicBezTo>
                  <a:cubicBezTo>
                    <a:pt x="31" y="39"/>
                    <a:pt x="31" y="39"/>
                    <a:pt x="31" y="39"/>
                  </a:cubicBezTo>
                  <a:cubicBezTo>
                    <a:pt x="23" y="25"/>
                    <a:pt x="23" y="25"/>
                    <a:pt x="23" y="25"/>
                  </a:cubicBezTo>
                  <a:cubicBezTo>
                    <a:pt x="28" y="23"/>
                    <a:pt x="31" y="18"/>
                    <a:pt x="31" y="13"/>
                  </a:cubicBezTo>
                  <a:close/>
                  <a:moveTo>
                    <a:pt x="16" y="20"/>
                  </a:moveTo>
                  <a:cubicBezTo>
                    <a:pt x="6" y="20"/>
                    <a:pt x="6" y="20"/>
                    <a:pt x="6" y="20"/>
                  </a:cubicBezTo>
                  <a:cubicBezTo>
                    <a:pt x="6" y="5"/>
                    <a:pt x="6" y="5"/>
                    <a:pt x="6" y="5"/>
                  </a:cubicBezTo>
                  <a:cubicBezTo>
                    <a:pt x="16" y="5"/>
                    <a:pt x="16" y="5"/>
                    <a:pt x="16" y="5"/>
                  </a:cubicBezTo>
                  <a:cubicBezTo>
                    <a:pt x="22" y="5"/>
                    <a:pt x="25" y="8"/>
                    <a:pt x="25" y="13"/>
                  </a:cubicBezTo>
                  <a:cubicBezTo>
                    <a:pt x="25" y="18"/>
                    <a:pt x="22" y="20"/>
                    <a:pt x="16" y="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p:cNvSpPr>
              <a:spLocks/>
            </p:cNvSpPr>
            <p:nvPr/>
          </p:nvSpPr>
          <p:spPr bwMode="auto">
            <a:xfrm>
              <a:off x="7405" y="2020"/>
              <a:ext cx="1084" cy="1141"/>
            </a:xfrm>
            <a:custGeom>
              <a:avLst/>
              <a:gdLst>
                <a:gd name="T0" fmla="*/ 0 w 1084"/>
                <a:gd name="T1" fmla="*/ 1141 h 1141"/>
                <a:gd name="T2" fmla="*/ 881 w 1084"/>
                <a:gd name="T3" fmla="*/ 1141 h 1141"/>
                <a:gd name="T4" fmla="*/ 928 w 1084"/>
                <a:gd name="T5" fmla="*/ 867 h 1141"/>
                <a:gd name="T6" fmla="*/ 399 w 1084"/>
                <a:gd name="T7" fmla="*/ 867 h 1141"/>
                <a:gd name="T8" fmla="*/ 427 w 1084"/>
                <a:gd name="T9" fmla="*/ 706 h 1141"/>
                <a:gd name="T10" fmla="*/ 848 w 1084"/>
                <a:gd name="T11" fmla="*/ 706 h 1141"/>
                <a:gd name="T12" fmla="*/ 895 w 1084"/>
                <a:gd name="T13" fmla="*/ 437 h 1141"/>
                <a:gd name="T14" fmla="*/ 477 w 1084"/>
                <a:gd name="T15" fmla="*/ 437 h 1141"/>
                <a:gd name="T16" fmla="*/ 505 w 1084"/>
                <a:gd name="T17" fmla="*/ 271 h 1141"/>
                <a:gd name="T18" fmla="*/ 1034 w 1084"/>
                <a:gd name="T19" fmla="*/ 271 h 1141"/>
                <a:gd name="T20" fmla="*/ 1084 w 1084"/>
                <a:gd name="T21" fmla="*/ 0 h 1141"/>
                <a:gd name="T22" fmla="*/ 200 w 1084"/>
                <a:gd name="T23" fmla="*/ 0 h 1141"/>
                <a:gd name="T24" fmla="*/ 0 w 1084"/>
                <a:gd name="T25" fmla="*/ 114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0" y="1141"/>
                  </a:moveTo>
                  <a:lnTo>
                    <a:pt x="881" y="1141"/>
                  </a:lnTo>
                  <a:lnTo>
                    <a:pt x="928" y="867"/>
                  </a:lnTo>
                  <a:lnTo>
                    <a:pt x="399" y="867"/>
                  </a:lnTo>
                  <a:lnTo>
                    <a:pt x="427" y="706"/>
                  </a:lnTo>
                  <a:lnTo>
                    <a:pt x="848" y="706"/>
                  </a:lnTo>
                  <a:lnTo>
                    <a:pt x="895" y="437"/>
                  </a:lnTo>
                  <a:lnTo>
                    <a:pt x="477" y="437"/>
                  </a:lnTo>
                  <a:lnTo>
                    <a:pt x="505" y="271"/>
                  </a:lnTo>
                  <a:lnTo>
                    <a:pt x="1034" y="271"/>
                  </a:lnTo>
                  <a:lnTo>
                    <a:pt x="1084" y="0"/>
                  </a:lnTo>
                  <a:lnTo>
                    <a:pt x="200" y="0"/>
                  </a:lnTo>
                  <a:lnTo>
                    <a:pt x="0" y="1141"/>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p:cNvSpPr>
              <a:spLocks noEditPoints="1"/>
            </p:cNvSpPr>
            <p:nvPr/>
          </p:nvSpPr>
          <p:spPr bwMode="auto">
            <a:xfrm>
              <a:off x="3641" y="2020"/>
              <a:ext cx="1115" cy="1141"/>
            </a:xfrm>
            <a:custGeom>
              <a:avLst/>
              <a:gdLst>
                <a:gd name="T0" fmla="*/ 472 w 472"/>
                <a:gd name="T1" fmla="*/ 139 h 483"/>
                <a:gd name="T2" fmla="*/ 316 w 472"/>
                <a:gd name="T3" fmla="*/ 0 h 483"/>
                <a:gd name="T4" fmla="*/ 85 w 472"/>
                <a:gd name="T5" fmla="*/ 0 h 483"/>
                <a:gd name="T6" fmla="*/ 0 w 472"/>
                <a:gd name="T7" fmla="*/ 483 h 483"/>
                <a:gd name="T8" fmla="*/ 149 w 472"/>
                <a:gd name="T9" fmla="*/ 483 h 483"/>
                <a:gd name="T10" fmla="*/ 178 w 472"/>
                <a:gd name="T11" fmla="*/ 322 h 483"/>
                <a:gd name="T12" fmla="*/ 218 w 472"/>
                <a:gd name="T13" fmla="*/ 322 h 483"/>
                <a:gd name="T14" fmla="*/ 273 w 472"/>
                <a:gd name="T15" fmla="*/ 483 h 483"/>
                <a:gd name="T16" fmla="*/ 425 w 472"/>
                <a:gd name="T17" fmla="*/ 483 h 483"/>
                <a:gd name="T18" fmla="*/ 361 w 472"/>
                <a:gd name="T19" fmla="*/ 307 h 483"/>
                <a:gd name="T20" fmla="*/ 472 w 472"/>
                <a:gd name="T21" fmla="*/ 139 h 483"/>
                <a:gd name="T22" fmla="*/ 262 w 472"/>
                <a:gd name="T23" fmla="*/ 220 h 483"/>
                <a:gd name="T24" fmla="*/ 195 w 472"/>
                <a:gd name="T25" fmla="*/ 220 h 483"/>
                <a:gd name="T26" fmla="*/ 215 w 472"/>
                <a:gd name="T27" fmla="*/ 112 h 483"/>
                <a:gd name="T28" fmla="*/ 277 w 472"/>
                <a:gd name="T29" fmla="*/ 112 h 483"/>
                <a:gd name="T30" fmla="*/ 329 w 472"/>
                <a:gd name="T31" fmla="*/ 155 h 483"/>
                <a:gd name="T32" fmla="*/ 262 w 472"/>
                <a:gd name="T33" fmla="*/ 22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483">
                  <a:moveTo>
                    <a:pt x="472" y="139"/>
                  </a:moveTo>
                  <a:cubicBezTo>
                    <a:pt x="472" y="47"/>
                    <a:pt x="401" y="0"/>
                    <a:pt x="316" y="0"/>
                  </a:cubicBezTo>
                  <a:cubicBezTo>
                    <a:pt x="85" y="0"/>
                    <a:pt x="85" y="0"/>
                    <a:pt x="85" y="0"/>
                  </a:cubicBezTo>
                  <a:cubicBezTo>
                    <a:pt x="0" y="483"/>
                    <a:pt x="0" y="483"/>
                    <a:pt x="0" y="483"/>
                  </a:cubicBezTo>
                  <a:cubicBezTo>
                    <a:pt x="149" y="483"/>
                    <a:pt x="149" y="483"/>
                    <a:pt x="149" y="483"/>
                  </a:cubicBezTo>
                  <a:cubicBezTo>
                    <a:pt x="178" y="322"/>
                    <a:pt x="178" y="322"/>
                    <a:pt x="178" y="322"/>
                  </a:cubicBezTo>
                  <a:cubicBezTo>
                    <a:pt x="218" y="322"/>
                    <a:pt x="218" y="322"/>
                    <a:pt x="218" y="322"/>
                  </a:cubicBezTo>
                  <a:cubicBezTo>
                    <a:pt x="273" y="483"/>
                    <a:pt x="273" y="483"/>
                    <a:pt x="273" y="483"/>
                  </a:cubicBezTo>
                  <a:cubicBezTo>
                    <a:pt x="425" y="483"/>
                    <a:pt x="425" y="483"/>
                    <a:pt x="425" y="483"/>
                  </a:cubicBezTo>
                  <a:cubicBezTo>
                    <a:pt x="361" y="307"/>
                    <a:pt x="361" y="307"/>
                    <a:pt x="361" y="307"/>
                  </a:cubicBezTo>
                  <a:cubicBezTo>
                    <a:pt x="433" y="286"/>
                    <a:pt x="472" y="215"/>
                    <a:pt x="472" y="139"/>
                  </a:cubicBezTo>
                  <a:close/>
                  <a:moveTo>
                    <a:pt x="262" y="220"/>
                  </a:moveTo>
                  <a:cubicBezTo>
                    <a:pt x="195" y="220"/>
                    <a:pt x="195" y="220"/>
                    <a:pt x="195" y="220"/>
                  </a:cubicBezTo>
                  <a:cubicBezTo>
                    <a:pt x="215" y="112"/>
                    <a:pt x="215" y="112"/>
                    <a:pt x="215" y="112"/>
                  </a:cubicBezTo>
                  <a:cubicBezTo>
                    <a:pt x="277" y="112"/>
                    <a:pt x="277" y="112"/>
                    <a:pt x="277" y="112"/>
                  </a:cubicBezTo>
                  <a:cubicBezTo>
                    <a:pt x="304" y="112"/>
                    <a:pt x="329" y="127"/>
                    <a:pt x="329" y="155"/>
                  </a:cubicBezTo>
                  <a:cubicBezTo>
                    <a:pt x="329" y="192"/>
                    <a:pt x="299" y="220"/>
                    <a:pt x="262" y="2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5"/>
            <p:cNvSpPr>
              <a:spLocks noEditPoints="1"/>
            </p:cNvSpPr>
            <p:nvPr/>
          </p:nvSpPr>
          <p:spPr bwMode="auto">
            <a:xfrm>
              <a:off x="8555" y="2022"/>
              <a:ext cx="215" cy="208"/>
            </a:xfrm>
            <a:custGeom>
              <a:avLst/>
              <a:gdLst>
                <a:gd name="T0" fmla="*/ 45 w 91"/>
                <a:gd name="T1" fmla="*/ 0 h 88"/>
                <a:gd name="T2" fmla="*/ 0 w 91"/>
                <a:gd name="T3" fmla="*/ 44 h 88"/>
                <a:gd name="T4" fmla="*/ 45 w 91"/>
                <a:gd name="T5" fmla="*/ 88 h 88"/>
                <a:gd name="T6" fmla="*/ 91 w 91"/>
                <a:gd name="T7" fmla="*/ 44 h 88"/>
                <a:gd name="T8" fmla="*/ 45 w 91"/>
                <a:gd name="T9" fmla="*/ 0 h 88"/>
                <a:gd name="T10" fmla="*/ 45 w 91"/>
                <a:gd name="T11" fmla="*/ 84 h 88"/>
                <a:gd name="T12" fmla="*/ 5 w 91"/>
                <a:gd name="T13" fmla="*/ 44 h 88"/>
                <a:gd name="T14" fmla="*/ 45 w 91"/>
                <a:gd name="T15" fmla="*/ 4 h 88"/>
                <a:gd name="T16" fmla="*/ 86 w 91"/>
                <a:gd name="T17" fmla="*/ 44 h 88"/>
                <a:gd name="T18" fmla="*/ 45 w 91"/>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45" y="0"/>
                  </a:moveTo>
                  <a:cubicBezTo>
                    <a:pt x="17" y="0"/>
                    <a:pt x="0" y="21"/>
                    <a:pt x="0" y="44"/>
                  </a:cubicBezTo>
                  <a:cubicBezTo>
                    <a:pt x="0" y="67"/>
                    <a:pt x="17" y="88"/>
                    <a:pt x="45" y="88"/>
                  </a:cubicBezTo>
                  <a:cubicBezTo>
                    <a:pt x="74" y="88"/>
                    <a:pt x="91" y="67"/>
                    <a:pt x="91" y="44"/>
                  </a:cubicBezTo>
                  <a:cubicBezTo>
                    <a:pt x="91" y="21"/>
                    <a:pt x="74" y="0"/>
                    <a:pt x="45" y="0"/>
                  </a:cubicBezTo>
                  <a:close/>
                  <a:moveTo>
                    <a:pt x="45" y="84"/>
                  </a:moveTo>
                  <a:cubicBezTo>
                    <a:pt x="21" y="84"/>
                    <a:pt x="5" y="66"/>
                    <a:pt x="5" y="44"/>
                  </a:cubicBezTo>
                  <a:cubicBezTo>
                    <a:pt x="5" y="22"/>
                    <a:pt x="21" y="4"/>
                    <a:pt x="45" y="4"/>
                  </a:cubicBezTo>
                  <a:cubicBezTo>
                    <a:pt x="70" y="4"/>
                    <a:pt x="86" y="22"/>
                    <a:pt x="86" y="44"/>
                  </a:cubicBezTo>
                  <a:cubicBezTo>
                    <a:pt x="86" y="66"/>
                    <a:pt x="70" y="84"/>
                    <a:pt x="45" y="84"/>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
            <p:cNvSpPr>
              <a:spLocks/>
            </p:cNvSpPr>
            <p:nvPr/>
          </p:nvSpPr>
          <p:spPr bwMode="auto">
            <a:xfrm>
              <a:off x="4723" y="2020"/>
              <a:ext cx="556" cy="1141"/>
            </a:xfrm>
            <a:custGeom>
              <a:avLst/>
              <a:gdLst>
                <a:gd name="T0" fmla="*/ 204 w 556"/>
                <a:gd name="T1" fmla="*/ 0 h 1141"/>
                <a:gd name="T2" fmla="*/ 0 w 556"/>
                <a:gd name="T3" fmla="*/ 1141 h 1141"/>
                <a:gd name="T4" fmla="*/ 352 w 556"/>
                <a:gd name="T5" fmla="*/ 1141 h 1141"/>
                <a:gd name="T6" fmla="*/ 556 w 556"/>
                <a:gd name="T7" fmla="*/ 0 h 1141"/>
                <a:gd name="T8" fmla="*/ 204 w 556"/>
                <a:gd name="T9" fmla="*/ 0 h 1141"/>
              </a:gdLst>
              <a:ahLst/>
              <a:cxnLst>
                <a:cxn ang="0">
                  <a:pos x="T0" y="T1"/>
                </a:cxn>
                <a:cxn ang="0">
                  <a:pos x="T2" y="T3"/>
                </a:cxn>
                <a:cxn ang="0">
                  <a:pos x="T4" y="T5"/>
                </a:cxn>
                <a:cxn ang="0">
                  <a:pos x="T6" y="T7"/>
                </a:cxn>
                <a:cxn ang="0">
                  <a:pos x="T8" y="T9"/>
                </a:cxn>
              </a:cxnLst>
              <a:rect l="0" t="0" r="r" b="b"/>
              <a:pathLst>
                <a:path w="556" h="1141">
                  <a:moveTo>
                    <a:pt x="204" y="0"/>
                  </a:moveTo>
                  <a:lnTo>
                    <a:pt x="0" y="1141"/>
                  </a:lnTo>
                  <a:lnTo>
                    <a:pt x="352" y="1141"/>
                  </a:lnTo>
                  <a:lnTo>
                    <a:pt x="556" y="0"/>
                  </a:lnTo>
                  <a:lnTo>
                    <a:pt x="204"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7"/>
            <p:cNvSpPr>
              <a:spLocks noEditPoints="1"/>
            </p:cNvSpPr>
            <p:nvPr/>
          </p:nvSpPr>
          <p:spPr bwMode="auto">
            <a:xfrm>
              <a:off x="5201" y="2020"/>
              <a:ext cx="1124" cy="1141"/>
            </a:xfrm>
            <a:custGeom>
              <a:avLst/>
              <a:gdLst>
                <a:gd name="T0" fmla="*/ 299 w 476"/>
                <a:gd name="T1" fmla="*/ 0 h 483"/>
                <a:gd name="T2" fmla="*/ 86 w 476"/>
                <a:gd name="T3" fmla="*/ 0 h 483"/>
                <a:gd name="T4" fmla="*/ 0 w 476"/>
                <a:gd name="T5" fmla="*/ 483 h 483"/>
                <a:gd name="T6" fmla="*/ 215 w 476"/>
                <a:gd name="T7" fmla="*/ 483 h 483"/>
                <a:gd name="T8" fmla="*/ 445 w 476"/>
                <a:gd name="T9" fmla="*/ 323 h 483"/>
                <a:gd name="T10" fmla="*/ 472 w 476"/>
                <a:gd name="T11" fmla="*/ 174 h 483"/>
                <a:gd name="T12" fmla="*/ 476 w 476"/>
                <a:gd name="T13" fmla="*/ 139 h 483"/>
                <a:gd name="T14" fmla="*/ 299 w 476"/>
                <a:gd name="T15" fmla="*/ 0 h 483"/>
                <a:gd name="T16" fmla="*/ 320 w 476"/>
                <a:gd name="T17" fmla="*/ 177 h 483"/>
                <a:gd name="T18" fmla="*/ 297 w 476"/>
                <a:gd name="T19" fmla="*/ 305 h 483"/>
                <a:gd name="T20" fmla="*/ 224 w 476"/>
                <a:gd name="T21" fmla="*/ 367 h 483"/>
                <a:gd name="T22" fmla="*/ 170 w 476"/>
                <a:gd name="T23" fmla="*/ 367 h 483"/>
                <a:gd name="T24" fmla="*/ 214 w 476"/>
                <a:gd name="T25" fmla="*/ 116 h 483"/>
                <a:gd name="T26" fmla="*/ 265 w 476"/>
                <a:gd name="T27" fmla="*/ 116 h 483"/>
                <a:gd name="T28" fmla="*/ 321 w 476"/>
                <a:gd name="T29" fmla="*/ 165 h 483"/>
                <a:gd name="T30" fmla="*/ 320 w 476"/>
                <a:gd name="T31"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6" h="483">
                  <a:moveTo>
                    <a:pt x="299" y="0"/>
                  </a:moveTo>
                  <a:cubicBezTo>
                    <a:pt x="86" y="0"/>
                    <a:pt x="86" y="0"/>
                    <a:pt x="86" y="0"/>
                  </a:cubicBezTo>
                  <a:cubicBezTo>
                    <a:pt x="0" y="483"/>
                    <a:pt x="0" y="483"/>
                    <a:pt x="0" y="483"/>
                  </a:cubicBezTo>
                  <a:cubicBezTo>
                    <a:pt x="215" y="483"/>
                    <a:pt x="215" y="483"/>
                    <a:pt x="215" y="483"/>
                  </a:cubicBezTo>
                  <a:cubicBezTo>
                    <a:pt x="331" y="483"/>
                    <a:pt x="423" y="443"/>
                    <a:pt x="445" y="323"/>
                  </a:cubicBezTo>
                  <a:cubicBezTo>
                    <a:pt x="454" y="275"/>
                    <a:pt x="464" y="222"/>
                    <a:pt x="472" y="174"/>
                  </a:cubicBezTo>
                  <a:cubicBezTo>
                    <a:pt x="474" y="163"/>
                    <a:pt x="476" y="151"/>
                    <a:pt x="476" y="139"/>
                  </a:cubicBezTo>
                  <a:cubicBezTo>
                    <a:pt x="476" y="38"/>
                    <a:pt x="385" y="0"/>
                    <a:pt x="299" y="0"/>
                  </a:cubicBezTo>
                  <a:close/>
                  <a:moveTo>
                    <a:pt x="320" y="177"/>
                  </a:moveTo>
                  <a:cubicBezTo>
                    <a:pt x="297" y="305"/>
                    <a:pt x="297" y="305"/>
                    <a:pt x="297" y="305"/>
                  </a:cubicBezTo>
                  <a:cubicBezTo>
                    <a:pt x="291" y="341"/>
                    <a:pt x="261" y="367"/>
                    <a:pt x="224" y="367"/>
                  </a:cubicBezTo>
                  <a:cubicBezTo>
                    <a:pt x="170" y="367"/>
                    <a:pt x="170" y="367"/>
                    <a:pt x="170" y="367"/>
                  </a:cubicBezTo>
                  <a:cubicBezTo>
                    <a:pt x="214" y="116"/>
                    <a:pt x="214" y="116"/>
                    <a:pt x="214" y="116"/>
                  </a:cubicBezTo>
                  <a:cubicBezTo>
                    <a:pt x="265" y="116"/>
                    <a:pt x="265" y="116"/>
                    <a:pt x="265" y="116"/>
                  </a:cubicBezTo>
                  <a:cubicBezTo>
                    <a:pt x="296" y="116"/>
                    <a:pt x="321" y="132"/>
                    <a:pt x="321" y="165"/>
                  </a:cubicBezTo>
                  <a:cubicBezTo>
                    <a:pt x="321" y="169"/>
                    <a:pt x="320" y="173"/>
                    <a:pt x="320" y="177"/>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Rectangle 35"/>
          <p:cNvSpPr/>
          <p:nvPr userDrawn="1"/>
        </p:nvSpPr>
        <p:spPr>
          <a:xfrm>
            <a:off x="0" y="0"/>
            <a:ext cx="12192001" cy="6858000"/>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H="1">
            <a:off x="677825" y="2496710"/>
            <a:ext cx="11514176" cy="0"/>
          </a:xfrm>
          <a:prstGeom prst="line">
            <a:avLst/>
          </a:prstGeom>
          <a:ln w="19050">
            <a:solidFill>
              <a:srgbClr val="FFB81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41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Title Slide 1">
    <p:spTree>
      <p:nvGrpSpPr>
        <p:cNvPr id="1" name=""/>
        <p:cNvGrpSpPr/>
        <p:nvPr/>
      </p:nvGrpSpPr>
      <p:grpSpPr>
        <a:xfrm>
          <a:off x="0" y="0"/>
          <a:ext cx="0" cy="0"/>
          <a:chOff x="0" y="0"/>
          <a:chExt cx="0" cy="0"/>
        </a:xfrm>
      </p:grpSpPr>
      <p:sp>
        <p:nvSpPr>
          <p:cNvPr id="30" name="Rectangle 29"/>
          <p:cNvSpPr/>
          <p:nvPr userDrawn="1"/>
        </p:nvSpPr>
        <p:spPr>
          <a:xfrm>
            <a:off x="-80" y="0"/>
            <a:ext cx="12192079" cy="58124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ctrTitle"/>
          </p:nvPr>
        </p:nvSpPr>
        <p:spPr>
          <a:xfrm>
            <a:off x="704848" y="584469"/>
            <a:ext cx="11068052" cy="1860550"/>
          </a:xfrm>
        </p:spPr>
        <p:txBody>
          <a:bodyPr lIns="0" tIns="0" rIns="0" bIns="0" anchor="b">
            <a:noAutofit/>
          </a:bodyPr>
          <a:lstStyle>
            <a:lvl1pPr algn="l">
              <a:lnSpc>
                <a:spcPct val="80000"/>
              </a:lnSpc>
              <a:defRPr sz="6600" b="0" spc="-100" baseline="0">
                <a:solidFill>
                  <a:schemeClr val="accent1"/>
                </a:solidFill>
                <a:latin typeface="+mn-lt"/>
              </a:defRPr>
            </a:lvl1pPr>
          </a:lstStyle>
          <a:p>
            <a:r>
              <a:rPr lang="en-US" dirty="0"/>
              <a:t>Click to edit Master title style</a:t>
            </a:r>
          </a:p>
        </p:txBody>
      </p:sp>
      <p:sp>
        <p:nvSpPr>
          <p:cNvPr id="10" name="Subtitle 2"/>
          <p:cNvSpPr>
            <a:spLocks noGrp="1"/>
          </p:cNvSpPr>
          <p:nvPr>
            <p:ph type="subTitle" idx="1"/>
          </p:nvPr>
        </p:nvSpPr>
        <p:spPr>
          <a:xfrm>
            <a:off x="623416" y="3099620"/>
            <a:ext cx="11149483" cy="341940"/>
          </a:xfrm>
        </p:spPr>
        <p:txBody>
          <a:bodyPr>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Text Placeholder 12"/>
          <p:cNvSpPr>
            <a:spLocks noGrp="1"/>
          </p:cNvSpPr>
          <p:nvPr>
            <p:ph type="body" sz="quarter" idx="10"/>
          </p:nvPr>
        </p:nvSpPr>
        <p:spPr>
          <a:xfrm>
            <a:off x="3193704" y="6322515"/>
            <a:ext cx="8483155" cy="285848"/>
          </a:xfrm>
        </p:spPr>
        <p:txBody>
          <a:bodyPr>
            <a:noAutofit/>
          </a:bodyPr>
          <a:lstStyle>
            <a:lvl1pPr marL="0" indent="0" algn="r">
              <a:buNone/>
              <a:defRPr sz="1600">
                <a:solidFill>
                  <a:schemeClr val="accent2"/>
                </a:solidFill>
              </a:defRPr>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US" dirty="0"/>
              <a:t>Edit Master text styles</a:t>
            </a:r>
          </a:p>
        </p:txBody>
      </p:sp>
      <p:sp>
        <p:nvSpPr>
          <p:cNvPr id="14" name="Text Placeholder 19"/>
          <p:cNvSpPr>
            <a:spLocks noGrp="1"/>
          </p:cNvSpPr>
          <p:nvPr>
            <p:ph type="body" sz="quarter" idx="13"/>
          </p:nvPr>
        </p:nvSpPr>
        <p:spPr>
          <a:xfrm>
            <a:off x="628553" y="2793377"/>
            <a:ext cx="11171380" cy="376169"/>
          </a:xfrm>
        </p:spPr>
        <p:txBody>
          <a:bodyPr>
            <a:noAutofit/>
          </a:bodyPr>
          <a:lstStyle>
            <a:lvl1pPr marL="0" indent="0">
              <a:buNone/>
              <a:defRPr lang="en-US" sz="2000" b="1" kern="1200" dirty="0" smtClean="0">
                <a:solidFill>
                  <a:schemeClr val="bg1"/>
                </a:solidFill>
                <a:latin typeface="+mn-lt"/>
                <a:ea typeface="+mn-ea"/>
                <a:cs typeface="+mn-cs"/>
              </a:defRPr>
            </a:lvl1pPr>
            <a:lvl2pPr>
              <a:defRPr>
                <a:solidFill>
                  <a:srgbClr val="FFFCF7"/>
                </a:solidFill>
              </a:defRPr>
            </a:lvl2pPr>
            <a:lvl3pPr>
              <a:defRPr>
                <a:solidFill>
                  <a:srgbClr val="FFFCF7"/>
                </a:solidFill>
              </a:defRPr>
            </a:lvl3pPr>
            <a:lvl4pPr>
              <a:defRPr>
                <a:solidFill>
                  <a:srgbClr val="FFFCF7"/>
                </a:solidFill>
              </a:defRPr>
            </a:lvl4pPr>
            <a:lvl5pPr>
              <a:defRPr>
                <a:solidFill>
                  <a:srgbClr val="FFFCF7"/>
                </a:solidFill>
              </a:defRPr>
            </a:lvl5pPr>
          </a:lstStyle>
          <a:p>
            <a:pPr lvl="0"/>
            <a:r>
              <a:rPr lang="en-US" dirty="0"/>
              <a:t>Edit Master text styles</a:t>
            </a:r>
          </a:p>
        </p:txBody>
      </p:sp>
      <p:sp>
        <p:nvSpPr>
          <p:cNvPr id="16" name="Text Placeholder 23"/>
          <p:cNvSpPr>
            <a:spLocks noGrp="1"/>
          </p:cNvSpPr>
          <p:nvPr>
            <p:ph type="body" sz="quarter" idx="14"/>
          </p:nvPr>
        </p:nvSpPr>
        <p:spPr>
          <a:xfrm>
            <a:off x="3176865" y="6060994"/>
            <a:ext cx="8499755" cy="304800"/>
          </a:xfrm>
        </p:spPr>
        <p:txBody>
          <a:bodyPr>
            <a:noAutofit/>
          </a:bodyPr>
          <a:lstStyle>
            <a:lvl1pPr marL="0" indent="0" algn="r">
              <a:buNone/>
              <a:defRPr lang="en-US" sz="2000" kern="1200" dirty="0" smtClean="0">
                <a:solidFill>
                  <a:schemeClr val="accent2"/>
                </a:solidFill>
                <a:latin typeface="Arial" panose="020B0604020202020204" pitchFamily="34" charset="0"/>
                <a:ea typeface="+mn-ea"/>
                <a:cs typeface="Arial" panose="020B0604020202020204" pitchFamily="34" charset="0"/>
              </a:defRPr>
            </a:lvl1pPr>
          </a:lstStyle>
          <a:p>
            <a:pPr lvl="0"/>
            <a:r>
              <a:rPr lang="en-US" dirty="0"/>
              <a:t>Edit Master text styles</a:t>
            </a:r>
          </a:p>
        </p:txBody>
      </p:sp>
      <p:grpSp>
        <p:nvGrpSpPr>
          <p:cNvPr id="31" name="Group 5"/>
          <p:cNvGrpSpPr>
            <a:grpSpLocks noChangeAspect="1"/>
          </p:cNvGrpSpPr>
          <p:nvPr userDrawn="1"/>
        </p:nvGrpSpPr>
        <p:grpSpPr bwMode="auto">
          <a:xfrm>
            <a:off x="515380" y="6093296"/>
            <a:ext cx="1968917" cy="413552"/>
            <a:chOff x="-1090" y="1127"/>
            <a:chExt cx="9860" cy="2071"/>
          </a:xfrm>
        </p:grpSpPr>
        <p:sp>
          <p:nvSpPr>
            <p:cNvPr id="32" name="Freeform 31"/>
            <p:cNvSpPr>
              <a:spLocks/>
            </p:cNvSpPr>
            <p:nvPr/>
          </p:nvSpPr>
          <p:spPr bwMode="auto">
            <a:xfrm>
              <a:off x="-982" y="1127"/>
              <a:ext cx="2188" cy="893"/>
            </a:xfrm>
            <a:custGeom>
              <a:avLst/>
              <a:gdLst>
                <a:gd name="T0" fmla="*/ 10 w 926"/>
                <a:gd name="T1" fmla="*/ 338 h 378"/>
                <a:gd name="T2" fmla="*/ 55 w 926"/>
                <a:gd name="T3" fmla="*/ 300 h 378"/>
                <a:gd name="T4" fmla="*/ 675 w 926"/>
                <a:gd name="T5" fmla="*/ 36 h 378"/>
                <a:gd name="T6" fmla="*/ 862 w 926"/>
                <a:gd name="T7" fmla="*/ 186 h 378"/>
                <a:gd name="T8" fmla="*/ 783 w 926"/>
                <a:gd name="T9" fmla="*/ 378 h 378"/>
                <a:gd name="T10" fmla="*/ 873 w 926"/>
                <a:gd name="T11" fmla="*/ 378 h 378"/>
                <a:gd name="T12" fmla="*/ 926 w 926"/>
                <a:gd name="T13" fmla="*/ 192 h 378"/>
                <a:gd name="T14" fmla="*/ 690 w 926"/>
                <a:gd name="T15" fmla="*/ 0 h 378"/>
                <a:gd name="T16" fmla="*/ 0 w 926"/>
                <a:gd name="T17" fmla="*/ 329 h 378"/>
                <a:gd name="T18" fmla="*/ 10 w 926"/>
                <a:gd name="T19" fmla="*/ 33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378">
                  <a:moveTo>
                    <a:pt x="10" y="338"/>
                  </a:moveTo>
                  <a:cubicBezTo>
                    <a:pt x="19" y="338"/>
                    <a:pt x="30" y="323"/>
                    <a:pt x="55" y="300"/>
                  </a:cubicBezTo>
                  <a:cubicBezTo>
                    <a:pt x="232" y="134"/>
                    <a:pt x="493" y="36"/>
                    <a:pt x="675" y="36"/>
                  </a:cubicBezTo>
                  <a:cubicBezTo>
                    <a:pt x="805" y="36"/>
                    <a:pt x="862" y="103"/>
                    <a:pt x="862" y="186"/>
                  </a:cubicBezTo>
                  <a:cubicBezTo>
                    <a:pt x="862" y="245"/>
                    <a:pt x="832" y="311"/>
                    <a:pt x="783" y="378"/>
                  </a:cubicBezTo>
                  <a:cubicBezTo>
                    <a:pt x="873" y="378"/>
                    <a:pt x="873" y="378"/>
                    <a:pt x="873" y="378"/>
                  </a:cubicBezTo>
                  <a:cubicBezTo>
                    <a:pt x="906" y="313"/>
                    <a:pt x="926" y="250"/>
                    <a:pt x="926" y="192"/>
                  </a:cubicBezTo>
                  <a:cubicBezTo>
                    <a:pt x="926" y="95"/>
                    <a:pt x="862" y="0"/>
                    <a:pt x="690" y="0"/>
                  </a:cubicBezTo>
                  <a:cubicBezTo>
                    <a:pt x="340" y="0"/>
                    <a:pt x="0" y="281"/>
                    <a:pt x="0" y="329"/>
                  </a:cubicBezTo>
                  <a:cubicBezTo>
                    <a:pt x="0" y="336"/>
                    <a:pt x="4" y="338"/>
                    <a:pt x="10" y="33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7"/>
            <p:cNvSpPr>
              <a:spLocks noEditPoints="1"/>
            </p:cNvSpPr>
            <p:nvPr/>
          </p:nvSpPr>
          <p:spPr bwMode="auto">
            <a:xfrm>
              <a:off x="-1090" y="1618"/>
              <a:ext cx="1627" cy="1580"/>
            </a:xfrm>
            <a:custGeom>
              <a:avLst/>
              <a:gdLst>
                <a:gd name="T0" fmla="*/ 689 w 689"/>
                <a:gd name="T1" fmla="*/ 317 h 669"/>
                <a:gd name="T2" fmla="*/ 180 w 689"/>
                <a:gd name="T3" fmla="*/ 566 h 669"/>
                <a:gd name="T4" fmla="*/ 73 w 689"/>
                <a:gd name="T5" fmla="*/ 484 h 669"/>
                <a:gd name="T6" fmla="*/ 106 w 689"/>
                <a:gd name="T7" fmla="*/ 395 h 669"/>
                <a:gd name="T8" fmla="*/ 189 w 689"/>
                <a:gd name="T9" fmla="*/ 420 h 669"/>
                <a:gd name="T10" fmla="*/ 528 w 689"/>
                <a:gd name="T11" fmla="*/ 208 h 669"/>
                <a:gd name="T12" fmla="*/ 457 w 689"/>
                <a:gd name="T13" fmla="*/ 156 h 669"/>
                <a:gd name="T14" fmla="*/ 131 w 689"/>
                <a:gd name="T15" fmla="*/ 313 h 669"/>
                <a:gd name="T16" fmla="*/ 178 w 689"/>
                <a:gd name="T17" fmla="*/ 194 h 669"/>
                <a:gd name="T18" fmla="*/ 494 w 689"/>
                <a:gd name="T19" fmla="*/ 30 h 669"/>
                <a:gd name="T20" fmla="*/ 505 w 689"/>
                <a:gd name="T21" fmla="*/ 38 h 669"/>
                <a:gd name="T22" fmla="*/ 495 w 689"/>
                <a:gd name="T23" fmla="*/ 59 h 669"/>
                <a:gd name="T24" fmla="*/ 505 w 689"/>
                <a:gd name="T25" fmla="*/ 68 h 669"/>
                <a:gd name="T26" fmla="*/ 540 w 689"/>
                <a:gd name="T27" fmla="*/ 25 h 669"/>
                <a:gd name="T28" fmla="*/ 504 w 689"/>
                <a:gd name="T29" fmla="*/ 0 h 669"/>
                <a:gd name="T30" fmla="*/ 147 w 689"/>
                <a:gd name="T31" fmla="*/ 173 h 669"/>
                <a:gd name="T32" fmla="*/ 80 w 689"/>
                <a:gd name="T33" fmla="*/ 364 h 669"/>
                <a:gd name="T34" fmla="*/ 0 w 689"/>
                <a:gd name="T35" fmla="*/ 539 h 669"/>
                <a:gd name="T36" fmla="*/ 162 w 689"/>
                <a:gd name="T37" fmla="*/ 669 h 669"/>
                <a:gd name="T38" fmla="*/ 663 w 689"/>
                <a:gd name="T39" fmla="*/ 465 h 669"/>
                <a:gd name="T40" fmla="*/ 689 w 689"/>
                <a:gd name="T41" fmla="*/ 317 h 669"/>
                <a:gd name="T42" fmla="*/ 446 w 689"/>
                <a:gd name="T43" fmla="*/ 188 h 669"/>
                <a:gd name="T44" fmla="*/ 478 w 689"/>
                <a:gd name="T45" fmla="*/ 212 h 669"/>
                <a:gd name="T46" fmla="*/ 204 w 689"/>
                <a:gd name="T47" fmla="*/ 361 h 669"/>
                <a:gd name="T48" fmla="*/ 150 w 689"/>
                <a:gd name="T49" fmla="*/ 343 h 669"/>
                <a:gd name="T50" fmla="*/ 446 w 689"/>
                <a:gd name="T51" fmla="*/ 18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9" h="669">
                  <a:moveTo>
                    <a:pt x="689" y="317"/>
                  </a:moveTo>
                  <a:cubicBezTo>
                    <a:pt x="530" y="456"/>
                    <a:pt x="319" y="566"/>
                    <a:pt x="180" y="566"/>
                  </a:cubicBezTo>
                  <a:cubicBezTo>
                    <a:pt x="116" y="566"/>
                    <a:pt x="73" y="536"/>
                    <a:pt x="73" y="484"/>
                  </a:cubicBezTo>
                  <a:cubicBezTo>
                    <a:pt x="73" y="456"/>
                    <a:pt x="85" y="425"/>
                    <a:pt x="106" y="395"/>
                  </a:cubicBezTo>
                  <a:cubicBezTo>
                    <a:pt x="121" y="409"/>
                    <a:pt x="151" y="420"/>
                    <a:pt x="189" y="420"/>
                  </a:cubicBezTo>
                  <a:cubicBezTo>
                    <a:pt x="350" y="420"/>
                    <a:pt x="528" y="295"/>
                    <a:pt x="528" y="208"/>
                  </a:cubicBezTo>
                  <a:cubicBezTo>
                    <a:pt x="528" y="183"/>
                    <a:pt x="505" y="156"/>
                    <a:pt x="457" y="156"/>
                  </a:cubicBezTo>
                  <a:cubicBezTo>
                    <a:pt x="376" y="156"/>
                    <a:pt x="234" y="221"/>
                    <a:pt x="131" y="313"/>
                  </a:cubicBezTo>
                  <a:cubicBezTo>
                    <a:pt x="118" y="283"/>
                    <a:pt x="139" y="236"/>
                    <a:pt x="178" y="194"/>
                  </a:cubicBezTo>
                  <a:cubicBezTo>
                    <a:pt x="258" y="110"/>
                    <a:pt x="412" y="30"/>
                    <a:pt x="494" y="30"/>
                  </a:cubicBezTo>
                  <a:cubicBezTo>
                    <a:pt x="502" y="30"/>
                    <a:pt x="505" y="34"/>
                    <a:pt x="505" y="38"/>
                  </a:cubicBezTo>
                  <a:cubicBezTo>
                    <a:pt x="505" y="46"/>
                    <a:pt x="495" y="49"/>
                    <a:pt x="495" y="59"/>
                  </a:cubicBezTo>
                  <a:cubicBezTo>
                    <a:pt x="495" y="64"/>
                    <a:pt x="499" y="68"/>
                    <a:pt x="505" y="68"/>
                  </a:cubicBezTo>
                  <a:cubicBezTo>
                    <a:pt x="519" y="68"/>
                    <a:pt x="540" y="45"/>
                    <a:pt x="540" y="25"/>
                  </a:cubicBezTo>
                  <a:cubicBezTo>
                    <a:pt x="540" y="10"/>
                    <a:pt x="527" y="0"/>
                    <a:pt x="504" y="0"/>
                  </a:cubicBezTo>
                  <a:cubicBezTo>
                    <a:pt x="419" y="0"/>
                    <a:pt x="248" y="75"/>
                    <a:pt x="147" y="173"/>
                  </a:cubicBezTo>
                  <a:cubicBezTo>
                    <a:pt x="86" y="232"/>
                    <a:pt x="51" y="307"/>
                    <a:pt x="80" y="364"/>
                  </a:cubicBezTo>
                  <a:cubicBezTo>
                    <a:pt x="32" y="418"/>
                    <a:pt x="0" y="479"/>
                    <a:pt x="0" y="539"/>
                  </a:cubicBezTo>
                  <a:cubicBezTo>
                    <a:pt x="0" y="616"/>
                    <a:pt x="58" y="669"/>
                    <a:pt x="162" y="669"/>
                  </a:cubicBezTo>
                  <a:cubicBezTo>
                    <a:pt x="329" y="669"/>
                    <a:pt x="513" y="584"/>
                    <a:pt x="663" y="465"/>
                  </a:cubicBezTo>
                  <a:lnTo>
                    <a:pt x="689" y="317"/>
                  </a:lnTo>
                  <a:close/>
                  <a:moveTo>
                    <a:pt x="446" y="188"/>
                  </a:moveTo>
                  <a:cubicBezTo>
                    <a:pt x="470" y="188"/>
                    <a:pt x="478" y="201"/>
                    <a:pt x="478" y="212"/>
                  </a:cubicBezTo>
                  <a:cubicBezTo>
                    <a:pt x="478" y="262"/>
                    <a:pt x="329" y="361"/>
                    <a:pt x="204" y="361"/>
                  </a:cubicBezTo>
                  <a:cubicBezTo>
                    <a:pt x="178" y="361"/>
                    <a:pt x="156" y="351"/>
                    <a:pt x="150" y="343"/>
                  </a:cubicBezTo>
                  <a:cubicBezTo>
                    <a:pt x="237" y="257"/>
                    <a:pt x="373" y="188"/>
                    <a:pt x="446" y="18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
            <p:cNvSpPr>
              <a:spLocks noEditPoints="1"/>
            </p:cNvSpPr>
            <p:nvPr/>
          </p:nvSpPr>
          <p:spPr bwMode="auto">
            <a:xfrm>
              <a:off x="2550" y="2020"/>
              <a:ext cx="1132" cy="1141"/>
            </a:xfrm>
            <a:custGeom>
              <a:avLst/>
              <a:gdLst>
                <a:gd name="T0" fmla="*/ 388 w 479"/>
                <a:gd name="T1" fmla="*/ 237 h 483"/>
                <a:gd name="T2" fmla="*/ 389 w 479"/>
                <a:gd name="T3" fmla="*/ 234 h 483"/>
                <a:gd name="T4" fmla="*/ 479 w 479"/>
                <a:gd name="T5" fmla="*/ 110 h 483"/>
                <a:gd name="T6" fmla="*/ 344 w 479"/>
                <a:gd name="T7" fmla="*/ 0 h 483"/>
                <a:gd name="T8" fmla="*/ 86 w 479"/>
                <a:gd name="T9" fmla="*/ 0 h 483"/>
                <a:gd name="T10" fmla="*/ 0 w 479"/>
                <a:gd name="T11" fmla="*/ 483 h 483"/>
                <a:gd name="T12" fmla="*/ 286 w 479"/>
                <a:gd name="T13" fmla="*/ 483 h 483"/>
                <a:gd name="T14" fmla="*/ 452 w 479"/>
                <a:gd name="T15" fmla="*/ 347 h 483"/>
                <a:gd name="T16" fmla="*/ 453 w 479"/>
                <a:gd name="T17" fmla="*/ 326 h 483"/>
                <a:gd name="T18" fmla="*/ 388 w 479"/>
                <a:gd name="T19" fmla="*/ 237 h 483"/>
                <a:gd name="T20" fmla="*/ 253 w 479"/>
                <a:gd name="T21" fmla="*/ 371 h 483"/>
                <a:gd name="T22" fmla="*/ 168 w 479"/>
                <a:gd name="T23" fmla="*/ 371 h 483"/>
                <a:gd name="T24" fmla="*/ 183 w 479"/>
                <a:gd name="T25" fmla="*/ 290 h 483"/>
                <a:gd name="T26" fmla="*/ 264 w 479"/>
                <a:gd name="T27" fmla="*/ 290 h 483"/>
                <a:gd name="T28" fmla="*/ 306 w 479"/>
                <a:gd name="T29" fmla="*/ 322 h 483"/>
                <a:gd name="T30" fmla="*/ 253 w 479"/>
                <a:gd name="T31" fmla="*/ 371 h 483"/>
                <a:gd name="T32" fmla="*/ 290 w 479"/>
                <a:gd name="T33" fmla="*/ 188 h 483"/>
                <a:gd name="T34" fmla="*/ 201 w 479"/>
                <a:gd name="T35" fmla="*/ 188 h 483"/>
                <a:gd name="T36" fmla="*/ 215 w 479"/>
                <a:gd name="T37" fmla="*/ 108 h 483"/>
                <a:gd name="T38" fmla="*/ 302 w 479"/>
                <a:gd name="T39" fmla="*/ 108 h 483"/>
                <a:gd name="T40" fmla="*/ 338 w 479"/>
                <a:gd name="T41" fmla="*/ 139 h 483"/>
                <a:gd name="T42" fmla="*/ 290 w 479"/>
                <a:gd name="T43" fmla="*/ 18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9" h="483">
                  <a:moveTo>
                    <a:pt x="388" y="237"/>
                  </a:moveTo>
                  <a:cubicBezTo>
                    <a:pt x="389" y="234"/>
                    <a:pt x="389" y="234"/>
                    <a:pt x="389" y="234"/>
                  </a:cubicBezTo>
                  <a:cubicBezTo>
                    <a:pt x="451" y="218"/>
                    <a:pt x="479" y="164"/>
                    <a:pt x="479" y="110"/>
                  </a:cubicBezTo>
                  <a:cubicBezTo>
                    <a:pt x="479" y="50"/>
                    <a:pt x="434" y="0"/>
                    <a:pt x="344" y="0"/>
                  </a:cubicBezTo>
                  <a:cubicBezTo>
                    <a:pt x="86" y="0"/>
                    <a:pt x="86" y="0"/>
                    <a:pt x="86" y="0"/>
                  </a:cubicBezTo>
                  <a:cubicBezTo>
                    <a:pt x="0" y="483"/>
                    <a:pt x="0" y="483"/>
                    <a:pt x="0" y="483"/>
                  </a:cubicBezTo>
                  <a:cubicBezTo>
                    <a:pt x="286" y="483"/>
                    <a:pt x="286" y="483"/>
                    <a:pt x="286" y="483"/>
                  </a:cubicBezTo>
                  <a:cubicBezTo>
                    <a:pt x="368" y="483"/>
                    <a:pt x="437" y="429"/>
                    <a:pt x="452" y="347"/>
                  </a:cubicBezTo>
                  <a:cubicBezTo>
                    <a:pt x="452" y="340"/>
                    <a:pt x="453" y="333"/>
                    <a:pt x="453" y="326"/>
                  </a:cubicBezTo>
                  <a:cubicBezTo>
                    <a:pt x="453" y="284"/>
                    <a:pt x="429" y="249"/>
                    <a:pt x="388" y="237"/>
                  </a:cubicBezTo>
                  <a:close/>
                  <a:moveTo>
                    <a:pt x="253" y="371"/>
                  </a:moveTo>
                  <a:cubicBezTo>
                    <a:pt x="168" y="371"/>
                    <a:pt x="168" y="371"/>
                    <a:pt x="168" y="371"/>
                  </a:cubicBezTo>
                  <a:cubicBezTo>
                    <a:pt x="183" y="290"/>
                    <a:pt x="183" y="290"/>
                    <a:pt x="183" y="290"/>
                  </a:cubicBezTo>
                  <a:cubicBezTo>
                    <a:pt x="264" y="290"/>
                    <a:pt x="264" y="290"/>
                    <a:pt x="264" y="290"/>
                  </a:cubicBezTo>
                  <a:cubicBezTo>
                    <a:pt x="285" y="290"/>
                    <a:pt x="306" y="299"/>
                    <a:pt x="306" y="322"/>
                  </a:cubicBezTo>
                  <a:cubicBezTo>
                    <a:pt x="306" y="350"/>
                    <a:pt x="281" y="371"/>
                    <a:pt x="253" y="371"/>
                  </a:cubicBezTo>
                  <a:close/>
                  <a:moveTo>
                    <a:pt x="290" y="188"/>
                  </a:moveTo>
                  <a:cubicBezTo>
                    <a:pt x="201" y="188"/>
                    <a:pt x="201" y="188"/>
                    <a:pt x="201" y="188"/>
                  </a:cubicBezTo>
                  <a:cubicBezTo>
                    <a:pt x="215" y="108"/>
                    <a:pt x="215" y="108"/>
                    <a:pt x="215" y="108"/>
                  </a:cubicBezTo>
                  <a:cubicBezTo>
                    <a:pt x="302" y="108"/>
                    <a:pt x="302" y="108"/>
                    <a:pt x="302" y="108"/>
                  </a:cubicBezTo>
                  <a:cubicBezTo>
                    <a:pt x="321" y="108"/>
                    <a:pt x="338" y="116"/>
                    <a:pt x="338" y="139"/>
                  </a:cubicBezTo>
                  <a:cubicBezTo>
                    <a:pt x="338" y="167"/>
                    <a:pt x="317" y="188"/>
                    <a:pt x="290" y="188"/>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9"/>
            <p:cNvSpPr>
              <a:spLocks/>
            </p:cNvSpPr>
            <p:nvPr/>
          </p:nvSpPr>
          <p:spPr bwMode="auto">
            <a:xfrm>
              <a:off x="1393" y="2020"/>
              <a:ext cx="1233" cy="1141"/>
            </a:xfrm>
            <a:custGeom>
              <a:avLst/>
              <a:gdLst>
                <a:gd name="T0" fmla="*/ 911 w 1233"/>
                <a:gd name="T1" fmla="*/ 0 h 1141"/>
                <a:gd name="T2" fmla="*/ 819 w 1233"/>
                <a:gd name="T3" fmla="*/ 567 h 1141"/>
                <a:gd name="T4" fmla="*/ 493 w 1233"/>
                <a:gd name="T5" fmla="*/ 0 h 1141"/>
                <a:gd name="T6" fmla="*/ 200 w 1233"/>
                <a:gd name="T7" fmla="*/ 0 h 1141"/>
                <a:gd name="T8" fmla="*/ 0 w 1233"/>
                <a:gd name="T9" fmla="*/ 1141 h 1141"/>
                <a:gd name="T10" fmla="*/ 318 w 1233"/>
                <a:gd name="T11" fmla="*/ 1141 h 1141"/>
                <a:gd name="T12" fmla="*/ 422 w 1233"/>
                <a:gd name="T13" fmla="*/ 543 h 1141"/>
                <a:gd name="T14" fmla="*/ 425 w 1233"/>
                <a:gd name="T15" fmla="*/ 543 h 1141"/>
                <a:gd name="T16" fmla="*/ 758 w 1233"/>
                <a:gd name="T17" fmla="*/ 1141 h 1141"/>
                <a:gd name="T18" fmla="*/ 1029 w 1233"/>
                <a:gd name="T19" fmla="*/ 1141 h 1141"/>
                <a:gd name="T20" fmla="*/ 1233 w 1233"/>
                <a:gd name="T21" fmla="*/ 0 h 1141"/>
                <a:gd name="T22" fmla="*/ 911 w 1233"/>
                <a:gd name="T23"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3" h="1141">
                  <a:moveTo>
                    <a:pt x="911" y="0"/>
                  </a:moveTo>
                  <a:lnTo>
                    <a:pt x="819" y="567"/>
                  </a:lnTo>
                  <a:lnTo>
                    <a:pt x="493" y="0"/>
                  </a:lnTo>
                  <a:lnTo>
                    <a:pt x="200" y="0"/>
                  </a:lnTo>
                  <a:lnTo>
                    <a:pt x="0" y="1141"/>
                  </a:lnTo>
                  <a:lnTo>
                    <a:pt x="318" y="1141"/>
                  </a:lnTo>
                  <a:lnTo>
                    <a:pt x="422" y="543"/>
                  </a:lnTo>
                  <a:lnTo>
                    <a:pt x="425" y="543"/>
                  </a:lnTo>
                  <a:lnTo>
                    <a:pt x="758" y="1141"/>
                  </a:lnTo>
                  <a:lnTo>
                    <a:pt x="1029" y="1141"/>
                  </a:lnTo>
                  <a:lnTo>
                    <a:pt x="1233" y="0"/>
                  </a:lnTo>
                  <a:lnTo>
                    <a:pt x="911"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
            <p:cNvSpPr>
              <a:spLocks/>
            </p:cNvSpPr>
            <p:nvPr/>
          </p:nvSpPr>
          <p:spPr bwMode="auto">
            <a:xfrm>
              <a:off x="398" y="2020"/>
              <a:ext cx="1084" cy="1141"/>
            </a:xfrm>
            <a:custGeom>
              <a:avLst/>
              <a:gdLst>
                <a:gd name="T0" fmla="*/ 430 w 1084"/>
                <a:gd name="T1" fmla="*/ 706 h 1141"/>
                <a:gd name="T2" fmla="*/ 848 w 1084"/>
                <a:gd name="T3" fmla="*/ 706 h 1141"/>
                <a:gd name="T4" fmla="*/ 898 w 1084"/>
                <a:gd name="T5" fmla="*/ 437 h 1141"/>
                <a:gd name="T6" fmla="*/ 477 w 1084"/>
                <a:gd name="T7" fmla="*/ 437 h 1141"/>
                <a:gd name="T8" fmla="*/ 506 w 1084"/>
                <a:gd name="T9" fmla="*/ 271 h 1141"/>
                <a:gd name="T10" fmla="*/ 1037 w 1084"/>
                <a:gd name="T11" fmla="*/ 271 h 1141"/>
                <a:gd name="T12" fmla="*/ 1084 w 1084"/>
                <a:gd name="T13" fmla="*/ 0 h 1141"/>
                <a:gd name="T14" fmla="*/ 201 w 1084"/>
                <a:gd name="T15" fmla="*/ 0 h 1141"/>
                <a:gd name="T16" fmla="*/ 0 w 1084"/>
                <a:gd name="T17" fmla="*/ 1141 h 1141"/>
                <a:gd name="T18" fmla="*/ 881 w 1084"/>
                <a:gd name="T19" fmla="*/ 1141 h 1141"/>
                <a:gd name="T20" fmla="*/ 931 w 1084"/>
                <a:gd name="T21" fmla="*/ 867 h 1141"/>
                <a:gd name="T22" fmla="*/ 399 w 1084"/>
                <a:gd name="T23" fmla="*/ 867 h 1141"/>
                <a:gd name="T24" fmla="*/ 430 w 1084"/>
                <a:gd name="T25" fmla="*/ 706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430" y="706"/>
                  </a:moveTo>
                  <a:lnTo>
                    <a:pt x="848" y="706"/>
                  </a:lnTo>
                  <a:lnTo>
                    <a:pt x="898" y="437"/>
                  </a:lnTo>
                  <a:lnTo>
                    <a:pt x="477" y="437"/>
                  </a:lnTo>
                  <a:lnTo>
                    <a:pt x="506" y="271"/>
                  </a:lnTo>
                  <a:lnTo>
                    <a:pt x="1037" y="271"/>
                  </a:lnTo>
                  <a:lnTo>
                    <a:pt x="1084" y="0"/>
                  </a:lnTo>
                  <a:lnTo>
                    <a:pt x="201" y="0"/>
                  </a:lnTo>
                  <a:lnTo>
                    <a:pt x="0" y="1141"/>
                  </a:lnTo>
                  <a:lnTo>
                    <a:pt x="881" y="1141"/>
                  </a:lnTo>
                  <a:lnTo>
                    <a:pt x="931" y="867"/>
                  </a:lnTo>
                  <a:lnTo>
                    <a:pt x="399" y="867"/>
                  </a:lnTo>
                  <a:lnTo>
                    <a:pt x="430" y="70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1"/>
            <p:cNvSpPr>
              <a:spLocks/>
            </p:cNvSpPr>
            <p:nvPr/>
          </p:nvSpPr>
          <p:spPr bwMode="auto">
            <a:xfrm>
              <a:off x="6353" y="1982"/>
              <a:ext cx="1085" cy="1216"/>
            </a:xfrm>
            <a:custGeom>
              <a:avLst/>
              <a:gdLst>
                <a:gd name="T0" fmla="*/ 211 w 459"/>
                <a:gd name="T1" fmla="*/ 326 h 515"/>
                <a:gd name="T2" fmla="*/ 282 w 459"/>
                <a:gd name="T3" fmla="*/ 326 h 515"/>
                <a:gd name="T4" fmla="*/ 207 w 459"/>
                <a:gd name="T5" fmla="*/ 395 h 515"/>
                <a:gd name="T6" fmla="*/ 152 w 459"/>
                <a:gd name="T7" fmla="*/ 343 h 515"/>
                <a:gd name="T8" fmla="*/ 154 w 459"/>
                <a:gd name="T9" fmla="*/ 326 h 515"/>
                <a:gd name="T10" fmla="*/ 180 w 459"/>
                <a:gd name="T11" fmla="*/ 181 h 515"/>
                <a:gd name="T12" fmla="*/ 259 w 459"/>
                <a:gd name="T13" fmla="*/ 118 h 515"/>
                <a:gd name="T14" fmla="*/ 313 w 459"/>
                <a:gd name="T15" fmla="*/ 165 h 515"/>
                <a:gd name="T16" fmla="*/ 312 w 459"/>
                <a:gd name="T17" fmla="*/ 186 h 515"/>
                <a:gd name="T18" fmla="*/ 450 w 459"/>
                <a:gd name="T19" fmla="*/ 186 h 515"/>
                <a:gd name="T20" fmla="*/ 456 w 459"/>
                <a:gd name="T21" fmla="*/ 139 h 515"/>
                <a:gd name="T22" fmla="*/ 271 w 459"/>
                <a:gd name="T23" fmla="*/ 0 h 515"/>
                <a:gd name="T24" fmla="*/ 28 w 459"/>
                <a:gd name="T25" fmla="*/ 185 h 515"/>
                <a:gd name="T26" fmla="*/ 3 w 459"/>
                <a:gd name="T27" fmla="*/ 326 h 515"/>
                <a:gd name="T28" fmla="*/ 0 w 459"/>
                <a:gd name="T29" fmla="*/ 364 h 515"/>
                <a:gd name="T30" fmla="*/ 185 w 459"/>
                <a:gd name="T31" fmla="*/ 515 h 515"/>
                <a:gd name="T32" fmla="*/ 422 w 459"/>
                <a:gd name="T33" fmla="*/ 350 h 515"/>
                <a:gd name="T34" fmla="*/ 443 w 459"/>
                <a:gd name="T35" fmla="*/ 229 h 515"/>
                <a:gd name="T36" fmla="*/ 228 w 459"/>
                <a:gd name="T37" fmla="*/ 229 h 515"/>
                <a:gd name="T38" fmla="*/ 211 w 459"/>
                <a:gd name="T39" fmla="*/ 32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9" h="515">
                  <a:moveTo>
                    <a:pt x="211" y="326"/>
                  </a:moveTo>
                  <a:cubicBezTo>
                    <a:pt x="282" y="326"/>
                    <a:pt x="282" y="326"/>
                    <a:pt x="282" y="326"/>
                  </a:cubicBezTo>
                  <a:cubicBezTo>
                    <a:pt x="275" y="372"/>
                    <a:pt x="257" y="395"/>
                    <a:pt x="207" y="395"/>
                  </a:cubicBezTo>
                  <a:cubicBezTo>
                    <a:pt x="173" y="395"/>
                    <a:pt x="152" y="377"/>
                    <a:pt x="152" y="343"/>
                  </a:cubicBezTo>
                  <a:cubicBezTo>
                    <a:pt x="152" y="337"/>
                    <a:pt x="153" y="331"/>
                    <a:pt x="154" y="326"/>
                  </a:cubicBezTo>
                  <a:cubicBezTo>
                    <a:pt x="180" y="181"/>
                    <a:pt x="180" y="181"/>
                    <a:pt x="180" y="181"/>
                  </a:cubicBezTo>
                  <a:cubicBezTo>
                    <a:pt x="187" y="140"/>
                    <a:pt x="219" y="118"/>
                    <a:pt x="259" y="118"/>
                  </a:cubicBezTo>
                  <a:cubicBezTo>
                    <a:pt x="287" y="118"/>
                    <a:pt x="313" y="134"/>
                    <a:pt x="313" y="165"/>
                  </a:cubicBezTo>
                  <a:cubicBezTo>
                    <a:pt x="313" y="172"/>
                    <a:pt x="312" y="179"/>
                    <a:pt x="312" y="186"/>
                  </a:cubicBezTo>
                  <a:cubicBezTo>
                    <a:pt x="450" y="186"/>
                    <a:pt x="450" y="186"/>
                    <a:pt x="450" y="186"/>
                  </a:cubicBezTo>
                  <a:cubicBezTo>
                    <a:pt x="453" y="171"/>
                    <a:pt x="455" y="155"/>
                    <a:pt x="456" y="139"/>
                  </a:cubicBezTo>
                  <a:cubicBezTo>
                    <a:pt x="459" y="37"/>
                    <a:pt x="353" y="0"/>
                    <a:pt x="271" y="0"/>
                  </a:cubicBezTo>
                  <a:cubicBezTo>
                    <a:pt x="145" y="0"/>
                    <a:pt x="49" y="67"/>
                    <a:pt x="28" y="185"/>
                  </a:cubicBezTo>
                  <a:cubicBezTo>
                    <a:pt x="3" y="326"/>
                    <a:pt x="3" y="326"/>
                    <a:pt x="3" y="326"/>
                  </a:cubicBezTo>
                  <a:cubicBezTo>
                    <a:pt x="1" y="338"/>
                    <a:pt x="0" y="351"/>
                    <a:pt x="0" y="364"/>
                  </a:cubicBezTo>
                  <a:cubicBezTo>
                    <a:pt x="0" y="471"/>
                    <a:pt x="92" y="515"/>
                    <a:pt x="185" y="515"/>
                  </a:cubicBezTo>
                  <a:cubicBezTo>
                    <a:pt x="286" y="515"/>
                    <a:pt x="402" y="460"/>
                    <a:pt x="422" y="350"/>
                  </a:cubicBezTo>
                  <a:cubicBezTo>
                    <a:pt x="429" y="309"/>
                    <a:pt x="436" y="269"/>
                    <a:pt x="443" y="229"/>
                  </a:cubicBezTo>
                  <a:cubicBezTo>
                    <a:pt x="228" y="229"/>
                    <a:pt x="228" y="229"/>
                    <a:pt x="228" y="229"/>
                  </a:cubicBezTo>
                  <a:lnTo>
                    <a:pt x="211" y="32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
            <p:cNvSpPr>
              <a:spLocks noEditPoints="1"/>
            </p:cNvSpPr>
            <p:nvPr/>
          </p:nvSpPr>
          <p:spPr bwMode="auto">
            <a:xfrm>
              <a:off x="8631" y="2076"/>
              <a:ext cx="73" cy="93"/>
            </a:xfrm>
            <a:custGeom>
              <a:avLst/>
              <a:gdLst>
                <a:gd name="T0" fmla="*/ 31 w 31"/>
                <a:gd name="T1" fmla="*/ 13 h 39"/>
                <a:gd name="T2" fmla="*/ 18 w 31"/>
                <a:gd name="T3" fmla="*/ 0 h 39"/>
                <a:gd name="T4" fmla="*/ 0 w 31"/>
                <a:gd name="T5" fmla="*/ 0 h 39"/>
                <a:gd name="T6" fmla="*/ 0 w 31"/>
                <a:gd name="T7" fmla="*/ 39 h 39"/>
                <a:gd name="T8" fmla="*/ 6 w 31"/>
                <a:gd name="T9" fmla="*/ 39 h 39"/>
                <a:gd name="T10" fmla="*/ 6 w 31"/>
                <a:gd name="T11" fmla="*/ 26 h 39"/>
                <a:gd name="T12" fmla="*/ 16 w 31"/>
                <a:gd name="T13" fmla="*/ 26 h 39"/>
                <a:gd name="T14" fmla="*/ 24 w 31"/>
                <a:gd name="T15" fmla="*/ 39 h 39"/>
                <a:gd name="T16" fmla="*/ 31 w 31"/>
                <a:gd name="T17" fmla="*/ 39 h 39"/>
                <a:gd name="T18" fmla="*/ 23 w 31"/>
                <a:gd name="T19" fmla="*/ 25 h 39"/>
                <a:gd name="T20" fmla="*/ 31 w 31"/>
                <a:gd name="T21" fmla="*/ 13 h 39"/>
                <a:gd name="T22" fmla="*/ 16 w 31"/>
                <a:gd name="T23" fmla="*/ 20 h 39"/>
                <a:gd name="T24" fmla="*/ 6 w 31"/>
                <a:gd name="T25" fmla="*/ 20 h 39"/>
                <a:gd name="T26" fmla="*/ 6 w 31"/>
                <a:gd name="T27" fmla="*/ 5 h 39"/>
                <a:gd name="T28" fmla="*/ 16 w 31"/>
                <a:gd name="T29" fmla="*/ 5 h 39"/>
                <a:gd name="T30" fmla="*/ 25 w 31"/>
                <a:gd name="T31" fmla="*/ 13 h 39"/>
                <a:gd name="T32" fmla="*/ 16 w 31"/>
                <a:gd name="T33"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9">
                  <a:moveTo>
                    <a:pt x="31" y="13"/>
                  </a:moveTo>
                  <a:cubicBezTo>
                    <a:pt x="31" y="6"/>
                    <a:pt x="27" y="0"/>
                    <a:pt x="18" y="0"/>
                  </a:cubicBezTo>
                  <a:cubicBezTo>
                    <a:pt x="0" y="0"/>
                    <a:pt x="0" y="0"/>
                    <a:pt x="0" y="0"/>
                  </a:cubicBezTo>
                  <a:cubicBezTo>
                    <a:pt x="0" y="39"/>
                    <a:pt x="0" y="39"/>
                    <a:pt x="0" y="39"/>
                  </a:cubicBezTo>
                  <a:cubicBezTo>
                    <a:pt x="6" y="39"/>
                    <a:pt x="6" y="39"/>
                    <a:pt x="6" y="39"/>
                  </a:cubicBezTo>
                  <a:cubicBezTo>
                    <a:pt x="6" y="26"/>
                    <a:pt x="6" y="26"/>
                    <a:pt x="6" y="26"/>
                  </a:cubicBezTo>
                  <a:cubicBezTo>
                    <a:pt x="16" y="26"/>
                    <a:pt x="16" y="26"/>
                    <a:pt x="16" y="26"/>
                  </a:cubicBezTo>
                  <a:cubicBezTo>
                    <a:pt x="24" y="39"/>
                    <a:pt x="24" y="39"/>
                    <a:pt x="24" y="39"/>
                  </a:cubicBezTo>
                  <a:cubicBezTo>
                    <a:pt x="31" y="39"/>
                    <a:pt x="31" y="39"/>
                    <a:pt x="31" y="39"/>
                  </a:cubicBezTo>
                  <a:cubicBezTo>
                    <a:pt x="23" y="25"/>
                    <a:pt x="23" y="25"/>
                    <a:pt x="23" y="25"/>
                  </a:cubicBezTo>
                  <a:cubicBezTo>
                    <a:pt x="28" y="23"/>
                    <a:pt x="31" y="18"/>
                    <a:pt x="31" y="13"/>
                  </a:cubicBezTo>
                  <a:close/>
                  <a:moveTo>
                    <a:pt x="16" y="20"/>
                  </a:moveTo>
                  <a:cubicBezTo>
                    <a:pt x="6" y="20"/>
                    <a:pt x="6" y="20"/>
                    <a:pt x="6" y="20"/>
                  </a:cubicBezTo>
                  <a:cubicBezTo>
                    <a:pt x="6" y="5"/>
                    <a:pt x="6" y="5"/>
                    <a:pt x="6" y="5"/>
                  </a:cubicBezTo>
                  <a:cubicBezTo>
                    <a:pt x="16" y="5"/>
                    <a:pt x="16" y="5"/>
                    <a:pt x="16" y="5"/>
                  </a:cubicBezTo>
                  <a:cubicBezTo>
                    <a:pt x="22" y="5"/>
                    <a:pt x="25" y="8"/>
                    <a:pt x="25" y="13"/>
                  </a:cubicBezTo>
                  <a:cubicBezTo>
                    <a:pt x="25" y="18"/>
                    <a:pt x="22" y="20"/>
                    <a:pt x="16" y="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
            <p:cNvSpPr>
              <a:spLocks/>
            </p:cNvSpPr>
            <p:nvPr/>
          </p:nvSpPr>
          <p:spPr bwMode="auto">
            <a:xfrm>
              <a:off x="7405" y="2020"/>
              <a:ext cx="1084" cy="1141"/>
            </a:xfrm>
            <a:custGeom>
              <a:avLst/>
              <a:gdLst>
                <a:gd name="T0" fmla="*/ 0 w 1084"/>
                <a:gd name="T1" fmla="*/ 1141 h 1141"/>
                <a:gd name="T2" fmla="*/ 881 w 1084"/>
                <a:gd name="T3" fmla="*/ 1141 h 1141"/>
                <a:gd name="T4" fmla="*/ 928 w 1084"/>
                <a:gd name="T5" fmla="*/ 867 h 1141"/>
                <a:gd name="T6" fmla="*/ 399 w 1084"/>
                <a:gd name="T7" fmla="*/ 867 h 1141"/>
                <a:gd name="T8" fmla="*/ 427 w 1084"/>
                <a:gd name="T9" fmla="*/ 706 h 1141"/>
                <a:gd name="T10" fmla="*/ 848 w 1084"/>
                <a:gd name="T11" fmla="*/ 706 h 1141"/>
                <a:gd name="T12" fmla="*/ 895 w 1084"/>
                <a:gd name="T13" fmla="*/ 437 h 1141"/>
                <a:gd name="T14" fmla="*/ 477 w 1084"/>
                <a:gd name="T15" fmla="*/ 437 h 1141"/>
                <a:gd name="T16" fmla="*/ 505 w 1084"/>
                <a:gd name="T17" fmla="*/ 271 h 1141"/>
                <a:gd name="T18" fmla="*/ 1034 w 1084"/>
                <a:gd name="T19" fmla="*/ 271 h 1141"/>
                <a:gd name="T20" fmla="*/ 1084 w 1084"/>
                <a:gd name="T21" fmla="*/ 0 h 1141"/>
                <a:gd name="T22" fmla="*/ 200 w 1084"/>
                <a:gd name="T23" fmla="*/ 0 h 1141"/>
                <a:gd name="T24" fmla="*/ 0 w 1084"/>
                <a:gd name="T25" fmla="*/ 114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0" y="1141"/>
                  </a:moveTo>
                  <a:lnTo>
                    <a:pt x="881" y="1141"/>
                  </a:lnTo>
                  <a:lnTo>
                    <a:pt x="928" y="867"/>
                  </a:lnTo>
                  <a:lnTo>
                    <a:pt x="399" y="867"/>
                  </a:lnTo>
                  <a:lnTo>
                    <a:pt x="427" y="706"/>
                  </a:lnTo>
                  <a:lnTo>
                    <a:pt x="848" y="706"/>
                  </a:lnTo>
                  <a:lnTo>
                    <a:pt x="895" y="437"/>
                  </a:lnTo>
                  <a:lnTo>
                    <a:pt x="477" y="437"/>
                  </a:lnTo>
                  <a:lnTo>
                    <a:pt x="505" y="271"/>
                  </a:lnTo>
                  <a:lnTo>
                    <a:pt x="1034" y="271"/>
                  </a:lnTo>
                  <a:lnTo>
                    <a:pt x="1084" y="0"/>
                  </a:lnTo>
                  <a:lnTo>
                    <a:pt x="200" y="0"/>
                  </a:lnTo>
                  <a:lnTo>
                    <a:pt x="0" y="1141"/>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4"/>
            <p:cNvSpPr>
              <a:spLocks noEditPoints="1"/>
            </p:cNvSpPr>
            <p:nvPr/>
          </p:nvSpPr>
          <p:spPr bwMode="auto">
            <a:xfrm>
              <a:off x="3641" y="2020"/>
              <a:ext cx="1115" cy="1141"/>
            </a:xfrm>
            <a:custGeom>
              <a:avLst/>
              <a:gdLst>
                <a:gd name="T0" fmla="*/ 472 w 472"/>
                <a:gd name="T1" fmla="*/ 139 h 483"/>
                <a:gd name="T2" fmla="*/ 316 w 472"/>
                <a:gd name="T3" fmla="*/ 0 h 483"/>
                <a:gd name="T4" fmla="*/ 85 w 472"/>
                <a:gd name="T5" fmla="*/ 0 h 483"/>
                <a:gd name="T6" fmla="*/ 0 w 472"/>
                <a:gd name="T7" fmla="*/ 483 h 483"/>
                <a:gd name="T8" fmla="*/ 149 w 472"/>
                <a:gd name="T9" fmla="*/ 483 h 483"/>
                <a:gd name="T10" fmla="*/ 178 w 472"/>
                <a:gd name="T11" fmla="*/ 322 h 483"/>
                <a:gd name="T12" fmla="*/ 218 w 472"/>
                <a:gd name="T13" fmla="*/ 322 h 483"/>
                <a:gd name="T14" fmla="*/ 273 w 472"/>
                <a:gd name="T15" fmla="*/ 483 h 483"/>
                <a:gd name="T16" fmla="*/ 425 w 472"/>
                <a:gd name="T17" fmla="*/ 483 h 483"/>
                <a:gd name="T18" fmla="*/ 361 w 472"/>
                <a:gd name="T19" fmla="*/ 307 h 483"/>
                <a:gd name="T20" fmla="*/ 472 w 472"/>
                <a:gd name="T21" fmla="*/ 139 h 483"/>
                <a:gd name="T22" fmla="*/ 262 w 472"/>
                <a:gd name="T23" fmla="*/ 220 h 483"/>
                <a:gd name="T24" fmla="*/ 195 w 472"/>
                <a:gd name="T25" fmla="*/ 220 h 483"/>
                <a:gd name="T26" fmla="*/ 215 w 472"/>
                <a:gd name="T27" fmla="*/ 112 h 483"/>
                <a:gd name="T28" fmla="*/ 277 w 472"/>
                <a:gd name="T29" fmla="*/ 112 h 483"/>
                <a:gd name="T30" fmla="*/ 329 w 472"/>
                <a:gd name="T31" fmla="*/ 155 h 483"/>
                <a:gd name="T32" fmla="*/ 262 w 472"/>
                <a:gd name="T33" fmla="*/ 22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483">
                  <a:moveTo>
                    <a:pt x="472" y="139"/>
                  </a:moveTo>
                  <a:cubicBezTo>
                    <a:pt x="472" y="47"/>
                    <a:pt x="401" y="0"/>
                    <a:pt x="316" y="0"/>
                  </a:cubicBezTo>
                  <a:cubicBezTo>
                    <a:pt x="85" y="0"/>
                    <a:pt x="85" y="0"/>
                    <a:pt x="85" y="0"/>
                  </a:cubicBezTo>
                  <a:cubicBezTo>
                    <a:pt x="0" y="483"/>
                    <a:pt x="0" y="483"/>
                    <a:pt x="0" y="483"/>
                  </a:cubicBezTo>
                  <a:cubicBezTo>
                    <a:pt x="149" y="483"/>
                    <a:pt x="149" y="483"/>
                    <a:pt x="149" y="483"/>
                  </a:cubicBezTo>
                  <a:cubicBezTo>
                    <a:pt x="178" y="322"/>
                    <a:pt x="178" y="322"/>
                    <a:pt x="178" y="322"/>
                  </a:cubicBezTo>
                  <a:cubicBezTo>
                    <a:pt x="218" y="322"/>
                    <a:pt x="218" y="322"/>
                    <a:pt x="218" y="322"/>
                  </a:cubicBezTo>
                  <a:cubicBezTo>
                    <a:pt x="273" y="483"/>
                    <a:pt x="273" y="483"/>
                    <a:pt x="273" y="483"/>
                  </a:cubicBezTo>
                  <a:cubicBezTo>
                    <a:pt x="425" y="483"/>
                    <a:pt x="425" y="483"/>
                    <a:pt x="425" y="483"/>
                  </a:cubicBezTo>
                  <a:cubicBezTo>
                    <a:pt x="361" y="307"/>
                    <a:pt x="361" y="307"/>
                    <a:pt x="361" y="307"/>
                  </a:cubicBezTo>
                  <a:cubicBezTo>
                    <a:pt x="433" y="286"/>
                    <a:pt x="472" y="215"/>
                    <a:pt x="472" y="139"/>
                  </a:cubicBezTo>
                  <a:close/>
                  <a:moveTo>
                    <a:pt x="262" y="220"/>
                  </a:moveTo>
                  <a:cubicBezTo>
                    <a:pt x="195" y="220"/>
                    <a:pt x="195" y="220"/>
                    <a:pt x="195" y="220"/>
                  </a:cubicBezTo>
                  <a:cubicBezTo>
                    <a:pt x="215" y="112"/>
                    <a:pt x="215" y="112"/>
                    <a:pt x="215" y="112"/>
                  </a:cubicBezTo>
                  <a:cubicBezTo>
                    <a:pt x="277" y="112"/>
                    <a:pt x="277" y="112"/>
                    <a:pt x="277" y="112"/>
                  </a:cubicBezTo>
                  <a:cubicBezTo>
                    <a:pt x="304" y="112"/>
                    <a:pt x="329" y="127"/>
                    <a:pt x="329" y="155"/>
                  </a:cubicBezTo>
                  <a:cubicBezTo>
                    <a:pt x="329" y="192"/>
                    <a:pt x="299" y="220"/>
                    <a:pt x="262" y="2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5"/>
            <p:cNvSpPr>
              <a:spLocks noEditPoints="1"/>
            </p:cNvSpPr>
            <p:nvPr/>
          </p:nvSpPr>
          <p:spPr bwMode="auto">
            <a:xfrm>
              <a:off x="8555" y="2022"/>
              <a:ext cx="215" cy="208"/>
            </a:xfrm>
            <a:custGeom>
              <a:avLst/>
              <a:gdLst>
                <a:gd name="T0" fmla="*/ 45 w 91"/>
                <a:gd name="T1" fmla="*/ 0 h 88"/>
                <a:gd name="T2" fmla="*/ 0 w 91"/>
                <a:gd name="T3" fmla="*/ 44 h 88"/>
                <a:gd name="T4" fmla="*/ 45 w 91"/>
                <a:gd name="T5" fmla="*/ 88 h 88"/>
                <a:gd name="T6" fmla="*/ 91 w 91"/>
                <a:gd name="T7" fmla="*/ 44 h 88"/>
                <a:gd name="T8" fmla="*/ 45 w 91"/>
                <a:gd name="T9" fmla="*/ 0 h 88"/>
                <a:gd name="T10" fmla="*/ 45 w 91"/>
                <a:gd name="T11" fmla="*/ 84 h 88"/>
                <a:gd name="T12" fmla="*/ 5 w 91"/>
                <a:gd name="T13" fmla="*/ 44 h 88"/>
                <a:gd name="T14" fmla="*/ 45 w 91"/>
                <a:gd name="T15" fmla="*/ 4 h 88"/>
                <a:gd name="T16" fmla="*/ 86 w 91"/>
                <a:gd name="T17" fmla="*/ 44 h 88"/>
                <a:gd name="T18" fmla="*/ 45 w 91"/>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45" y="0"/>
                  </a:moveTo>
                  <a:cubicBezTo>
                    <a:pt x="17" y="0"/>
                    <a:pt x="0" y="21"/>
                    <a:pt x="0" y="44"/>
                  </a:cubicBezTo>
                  <a:cubicBezTo>
                    <a:pt x="0" y="67"/>
                    <a:pt x="17" y="88"/>
                    <a:pt x="45" y="88"/>
                  </a:cubicBezTo>
                  <a:cubicBezTo>
                    <a:pt x="74" y="88"/>
                    <a:pt x="91" y="67"/>
                    <a:pt x="91" y="44"/>
                  </a:cubicBezTo>
                  <a:cubicBezTo>
                    <a:pt x="91" y="21"/>
                    <a:pt x="74" y="0"/>
                    <a:pt x="45" y="0"/>
                  </a:cubicBezTo>
                  <a:close/>
                  <a:moveTo>
                    <a:pt x="45" y="84"/>
                  </a:moveTo>
                  <a:cubicBezTo>
                    <a:pt x="21" y="84"/>
                    <a:pt x="5" y="66"/>
                    <a:pt x="5" y="44"/>
                  </a:cubicBezTo>
                  <a:cubicBezTo>
                    <a:pt x="5" y="22"/>
                    <a:pt x="21" y="4"/>
                    <a:pt x="45" y="4"/>
                  </a:cubicBezTo>
                  <a:cubicBezTo>
                    <a:pt x="70" y="4"/>
                    <a:pt x="86" y="22"/>
                    <a:pt x="86" y="44"/>
                  </a:cubicBezTo>
                  <a:cubicBezTo>
                    <a:pt x="86" y="66"/>
                    <a:pt x="70" y="84"/>
                    <a:pt x="45" y="84"/>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6"/>
            <p:cNvSpPr>
              <a:spLocks/>
            </p:cNvSpPr>
            <p:nvPr/>
          </p:nvSpPr>
          <p:spPr bwMode="auto">
            <a:xfrm>
              <a:off x="4723" y="2020"/>
              <a:ext cx="556" cy="1141"/>
            </a:xfrm>
            <a:custGeom>
              <a:avLst/>
              <a:gdLst>
                <a:gd name="T0" fmla="*/ 204 w 556"/>
                <a:gd name="T1" fmla="*/ 0 h 1141"/>
                <a:gd name="T2" fmla="*/ 0 w 556"/>
                <a:gd name="T3" fmla="*/ 1141 h 1141"/>
                <a:gd name="T4" fmla="*/ 352 w 556"/>
                <a:gd name="T5" fmla="*/ 1141 h 1141"/>
                <a:gd name="T6" fmla="*/ 556 w 556"/>
                <a:gd name="T7" fmla="*/ 0 h 1141"/>
                <a:gd name="T8" fmla="*/ 204 w 556"/>
                <a:gd name="T9" fmla="*/ 0 h 1141"/>
              </a:gdLst>
              <a:ahLst/>
              <a:cxnLst>
                <a:cxn ang="0">
                  <a:pos x="T0" y="T1"/>
                </a:cxn>
                <a:cxn ang="0">
                  <a:pos x="T2" y="T3"/>
                </a:cxn>
                <a:cxn ang="0">
                  <a:pos x="T4" y="T5"/>
                </a:cxn>
                <a:cxn ang="0">
                  <a:pos x="T6" y="T7"/>
                </a:cxn>
                <a:cxn ang="0">
                  <a:pos x="T8" y="T9"/>
                </a:cxn>
              </a:cxnLst>
              <a:rect l="0" t="0" r="r" b="b"/>
              <a:pathLst>
                <a:path w="556" h="1141">
                  <a:moveTo>
                    <a:pt x="204" y="0"/>
                  </a:moveTo>
                  <a:lnTo>
                    <a:pt x="0" y="1141"/>
                  </a:lnTo>
                  <a:lnTo>
                    <a:pt x="352" y="1141"/>
                  </a:lnTo>
                  <a:lnTo>
                    <a:pt x="556" y="0"/>
                  </a:lnTo>
                  <a:lnTo>
                    <a:pt x="204"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p:cNvSpPr>
              <a:spLocks noEditPoints="1"/>
            </p:cNvSpPr>
            <p:nvPr/>
          </p:nvSpPr>
          <p:spPr bwMode="auto">
            <a:xfrm>
              <a:off x="5201" y="2020"/>
              <a:ext cx="1124" cy="1141"/>
            </a:xfrm>
            <a:custGeom>
              <a:avLst/>
              <a:gdLst>
                <a:gd name="T0" fmla="*/ 299 w 476"/>
                <a:gd name="T1" fmla="*/ 0 h 483"/>
                <a:gd name="T2" fmla="*/ 86 w 476"/>
                <a:gd name="T3" fmla="*/ 0 h 483"/>
                <a:gd name="T4" fmla="*/ 0 w 476"/>
                <a:gd name="T5" fmla="*/ 483 h 483"/>
                <a:gd name="T6" fmla="*/ 215 w 476"/>
                <a:gd name="T7" fmla="*/ 483 h 483"/>
                <a:gd name="T8" fmla="*/ 445 w 476"/>
                <a:gd name="T9" fmla="*/ 323 h 483"/>
                <a:gd name="T10" fmla="*/ 472 w 476"/>
                <a:gd name="T11" fmla="*/ 174 h 483"/>
                <a:gd name="T12" fmla="*/ 476 w 476"/>
                <a:gd name="T13" fmla="*/ 139 h 483"/>
                <a:gd name="T14" fmla="*/ 299 w 476"/>
                <a:gd name="T15" fmla="*/ 0 h 483"/>
                <a:gd name="T16" fmla="*/ 320 w 476"/>
                <a:gd name="T17" fmla="*/ 177 h 483"/>
                <a:gd name="T18" fmla="*/ 297 w 476"/>
                <a:gd name="T19" fmla="*/ 305 h 483"/>
                <a:gd name="T20" fmla="*/ 224 w 476"/>
                <a:gd name="T21" fmla="*/ 367 h 483"/>
                <a:gd name="T22" fmla="*/ 170 w 476"/>
                <a:gd name="T23" fmla="*/ 367 h 483"/>
                <a:gd name="T24" fmla="*/ 214 w 476"/>
                <a:gd name="T25" fmla="*/ 116 h 483"/>
                <a:gd name="T26" fmla="*/ 265 w 476"/>
                <a:gd name="T27" fmla="*/ 116 h 483"/>
                <a:gd name="T28" fmla="*/ 321 w 476"/>
                <a:gd name="T29" fmla="*/ 165 h 483"/>
                <a:gd name="T30" fmla="*/ 320 w 476"/>
                <a:gd name="T31"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6" h="483">
                  <a:moveTo>
                    <a:pt x="299" y="0"/>
                  </a:moveTo>
                  <a:cubicBezTo>
                    <a:pt x="86" y="0"/>
                    <a:pt x="86" y="0"/>
                    <a:pt x="86" y="0"/>
                  </a:cubicBezTo>
                  <a:cubicBezTo>
                    <a:pt x="0" y="483"/>
                    <a:pt x="0" y="483"/>
                    <a:pt x="0" y="483"/>
                  </a:cubicBezTo>
                  <a:cubicBezTo>
                    <a:pt x="215" y="483"/>
                    <a:pt x="215" y="483"/>
                    <a:pt x="215" y="483"/>
                  </a:cubicBezTo>
                  <a:cubicBezTo>
                    <a:pt x="331" y="483"/>
                    <a:pt x="423" y="443"/>
                    <a:pt x="445" y="323"/>
                  </a:cubicBezTo>
                  <a:cubicBezTo>
                    <a:pt x="454" y="275"/>
                    <a:pt x="464" y="222"/>
                    <a:pt x="472" y="174"/>
                  </a:cubicBezTo>
                  <a:cubicBezTo>
                    <a:pt x="474" y="163"/>
                    <a:pt x="476" y="151"/>
                    <a:pt x="476" y="139"/>
                  </a:cubicBezTo>
                  <a:cubicBezTo>
                    <a:pt x="476" y="38"/>
                    <a:pt x="385" y="0"/>
                    <a:pt x="299" y="0"/>
                  </a:cubicBezTo>
                  <a:close/>
                  <a:moveTo>
                    <a:pt x="320" y="177"/>
                  </a:moveTo>
                  <a:cubicBezTo>
                    <a:pt x="297" y="305"/>
                    <a:pt x="297" y="305"/>
                    <a:pt x="297" y="305"/>
                  </a:cubicBezTo>
                  <a:cubicBezTo>
                    <a:pt x="291" y="341"/>
                    <a:pt x="261" y="367"/>
                    <a:pt x="224" y="367"/>
                  </a:cubicBezTo>
                  <a:cubicBezTo>
                    <a:pt x="170" y="367"/>
                    <a:pt x="170" y="367"/>
                    <a:pt x="170" y="367"/>
                  </a:cubicBezTo>
                  <a:cubicBezTo>
                    <a:pt x="214" y="116"/>
                    <a:pt x="214" y="116"/>
                    <a:pt x="214" y="116"/>
                  </a:cubicBezTo>
                  <a:cubicBezTo>
                    <a:pt x="265" y="116"/>
                    <a:pt x="265" y="116"/>
                    <a:pt x="265" y="116"/>
                  </a:cubicBezTo>
                  <a:cubicBezTo>
                    <a:pt x="296" y="116"/>
                    <a:pt x="321" y="132"/>
                    <a:pt x="321" y="165"/>
                  </a:cubicBezTo>
                  <a:cubicBezTo>
                    <a:pt x="321" y="169"/>
                    <a:pt x="320" y="173"/>
                    <a:pt x="320" y="177"/>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8" name="Rectangle 47"/>
          <p:cNvSpPr/>
          <p:nvPr userDrawn="1"/>
        </p:nvSpPr>
        <p:spPr>
          <a:xfrm>
            <a:off x="0" y="0"/>
            <a:ext cx="12192001" cy="6858000"/>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677825" y="2496710"/>
            <a:ext cx="11514176" cy="0"/>
          </a:xfrm>
          <a:prstGeom prst="line">
            <a:avLst/>
          </a:prstGeom>
          <a:ln w="190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80" y="0"/>
            <a:ext cx="182880" cy="6858000"/>
          </a:xfrm>
          <a:prstGeom prst="rect">
            <a:avLst/>
          </a:prstGeom>
          <a:solidFill>
            <a:srgbClr val="E4E4E4">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43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251E4-428E-4E71-B7EC-DB8F15C8AF5B}"/>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314D598-D20A-4091-9C62-779459332F3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40D7D5E-EDF5-42DD-9A53-CFF679EC3841}"/>
              </a:ext>
            </a:extLst>
          </p:cNvPr>
          <p:cNvSpPr>
            <a:spLocks noGrp="1"/>
          </p:cNvSpPr>
          <p:nvPr>
            <p:ph type="sldNum" sz="quarter" idx="12"/>
          </p:nvPr>
        </p:nvSpPr>
        <p:spPr/>
        <p:txBody>
          <a:bodyPr/>
          <a:lstStyle>
            <a:lvl1pPr>
              <a:defRPr/>
            </a:lvl1pPr>
          </a:lstStyle>
          <a:p>
            <a:pPr>
              <a:defRPr/>
            </a:pPr>
            <a:fld id="{7D0A42A3-10F4-45C2-9FEF-E046E667F29F}" type="slidenum">
              <a:rPr lang="en-US" altLang="en-US"/>
              <a:pPr>
                <a:defRPr/>
              </a:pPr>
              <a:t>‹#›</a:t>
            </a:fld>
            <a:endParaRPr lang="en-US" altLang="en-US"/>
          </a:p>
        </p:txBody>
      </p:sp>
    </p:spTree>
    <p:extLst>
      <p:ext uri="{BB962C8B-B14F-4D97-AF65-F5344CB8AC3E}">
        <p14:creationId xmlns:p14="http://schemas.microsoft.com/office/powerpoint/2010/main" val="25265081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D690F40-897C-4049-8483-4426CE7C0B6C}"/>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068CCB8C-70F2-482E-B3F8-C5DDCD58451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F9AB798E-E659-4665-8180-98715B6B3028}"/>
              </a:ext>
            </a:extLst>
          </p:cNvPr>
          <p:cNvSpPr>
            <a:spLocks noGrp="1"/>
          </p:cNvSpPr>
          <p:nvPr>
            <p:ph type="sldNum" sz="quarter" idx="12"/>
          </p:nvPr>
        </p:nvSpPr>
        <p:spPr/>
        <p:txBody>
          <a:bodyPr/>
          <a:lstStyle>
            <a:lvl1pPr>
              <a:defRPr/>
            </a:lvl1pPr>
          </a:lstStyle>
          <a:p>
            <a:pPr>
              <a:defRPr/>
            </a:pPr>
            <a:fld id="{4A221726-900F-43F9-8FD9-46B5E7601D19}" type="slidenum">
              <a:rPr lang="en-US" altLang="en-US"/>
              <a:pPr>
                <a:defRPr/>
              </a:pPr>
              <a:t>‹#›</a:t>
            </a:fld>
            <a:endParaRPr lang="en-US" altLang="en-US"/>
          </a:p>
        </p:txBody>
      </p:sp>
    </p:spTree>
    <p:extLst>
      <p:ext uri="{BB962C8B-B14F-4D97-AF65-F5344CB8AC3E}">
        <p14:creationId xmlns:p14="http://schemas.microsoft.com/office/powerpoint/2010/main" val="28011098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58D4B-09E7-EBF3-7040-A53F3D99DD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3B0504-716D-9CEA-2E29-6752C7DB12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35E858-57A1-87B2-C92D-DF03587E5E3F}"/>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5" name="Footer Placeholder 4">
            <a:extLst>
              <a:ext uri="{FF2B5EF4-FFF2-40B4-BE49-F238E27FC236}">
                <a16:creationId xmlns:a16="http://schemas.microsoft.com/office/drawing/2014/main" id="{79434B77-ED4F-2F4B-6FD2-A70D2D271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A26D8-3F76-C6A2-7F3A-A58587D67605}"/>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5317805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923C-7546-635D-8959-C75831D17C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285DE1-FE67-653A-D4B3-35F26E3F5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5FAF2F-6852-98C7-CB67-114B0ACEF276}"/>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5" name="Footer Placeholder 4">
            <a:extLst>
              <a:ext uri="{FF2B5EF4-FFF2-40B4-BE49-F238E27FC236}">
                <a16:creationId xmlns:a16="http://schemas.microsoft.com/office/drawing/2014/main" id="{E0838BF2-0513-7295-8FAA-DF473DAA5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A5283-72E7-9976-1987-913FC3EA3905}"/>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1467569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0FC2C-E0CC-DB55-07C3-1732C1FAB8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6339A0-03AB-A00A-391D-9AF1525C7A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7B2714-3E86-E18C-E217-BA1ED4B04CFD}"/>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5" name="Footer Placeholder 4">
            <a:extLst>
              <a:ext uri="{FF2B5EF4-FFF2-40B4-BE49-F238E27FC236}">
                <a16:creationId xmlns:a16="http://schemas.microsoft.com/office/drawing/2014/main" id="{6023952B-0328-F3D0-EA27-47306F7AA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094E0A-5CD1-DBFD-A6E8-FC7EB7F9DD65}"/>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2058170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Slide Number Placeholder 7"/>
          <p:cNvSpPr>
            <a:spLocks noGrp="1"/>
          </p:cNvSpPr>
          <p:nvPr>
            <p:ph type="sldNum" sz="quarter" idx="19"/>
          </p:nvPr>
        </p:nvSpPr>
        <p:spPr/>
        <p:txBody>
          <a:bodyPr/>
          <a:lstStyle>
            <a:lvl1pPr>
              <a:defRPr b="0"/>
            </a:lvl1pPr>
          </a:lstStyle>
          <a:p>
            <a:fld id="{50A71C89-2D7F-4DE3-B686-B567B7CE4AF9}" type="slidenum">
              <a:rPr lang="en-US" smtClean="0"/>
              <a:pPr/>
              <a:t>‹#›</a:t>
            </a:fld>
            <a:endParaRPr lang="en-US" dirty="0"/>
          </a:p>
        </p:txBody>
      </p:sp>
      <p:sp>
        <p:nvSpPr>
          <p:cNvPr id="10"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3793151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67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66A7-DB9A-5F15-FF83-877F215A3E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E4DCDB-15AB-A847-1501-C27D3FD18D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D7913B-9C5A-645E-EBE7-0CA5FC3B61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0BFC36-E70E-82C3-4A16-F6ADFBFB1AAA}"/>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6" name="Footer Placeholder 5">
            <a:extLst>
              <a:ext uri="{FF2B5EF4-FFF2-40B4-BE49-F238E27FC236}">
                <a16:creationId xmlns:a16="http://schemas.microsoft.com/office/drawing/2014/main" id="{E1727E97-8318-D121-1E5A-A79EC70DA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5F998-DB89-DCC9-762E-EF8CABEAC87C}"/>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2040365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E76AD-F58B-65A9-0184-0B7B2361E5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9EC031-020B-7E6A-2BFB-20E186440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03CF66-AF47-0DAE-144E-6891432AFF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854ACD-AF0B-2518-1BF5-BA05E6983E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7351A0-9DC0-E42B-9E6B-92ED01044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11229-CE81-CC08-B2EB-938268BF2AA0}"/>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8" name="Footer Placeholder 7">
            <a:extLst>
              <a:ext uri="{FF2B5EF4-FFF2-40B4-BE49-F238E27FC236}">
                <a16:creationId xmlns:a16="http://schemas.microsoft.com/office/drawing/2014/main" id="{E9429E7E-8402-9858-1F9C-24DDF406AE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FDA0F1-4BAA-4F49-A602-7FF97BABBE88}"/>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833220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BCC56-ACC6-5A59-D787-5AED27F239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F55721-3232-6B06-FFEE-8F618885988B}"/>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4" name="Footer Placeholder 3">
            <a:extLst>
              <a:ext uri="{FF2B5EF4-FFF2-40B4-BE49-F238E27FC236}">
                <a16:creationId xmlns:a16="http://schemas.microsoft.com/office/drawing/2014/main" id="{47E118D8-D6FC-F249-C1F1-0CFC5CF821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6BB1957-DC11-1E98-BC61-B4ED56FF0BD8}"/>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13389180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E6FA3-7C9F-6ADF-4AFB-E07BFAC595C1}"/>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3" name="Footer Placeholder 2">
            <a:extLst>
              <a:ext uri="{FF2B5EF4-FFF2-40B4-BE49-F238E27FC236}">
                <a16:creationId xmlns:a16="http://schemas.microsoft.com/office/drawing/2014/main" id="{B9C004B3-0CC9-3030-2CF6-11683F922C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7C3719-0E32-0232-621D-27E35BC08884}"/>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132795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313C5-9540-EA15-E65A-DFD46CB2E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5F61BC-0A12-4508-20A3-C6468F60D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C7B6C1-E241-D5BA-9BB3-A43D31E1E2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2F71DC-9FA3-BE2F-A197-E60DB6DD4A37}"/>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6" name="Footer Placeholder 5">
            <a:extLst>
              <a:ext uri="{FF2B5EF4-FFF2-40B4-BE49-F238E27FC236}">
                <a16:creationId xmlns:a16="http://schemas.microsoft.com/office/drawing/2014/main" id="{14A8CE33-E110-535F-C032-24B37EB497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FF30F-DE87-839E-E49C-4DA3F39DCFFC}"/>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3649788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D95C-623A-809B-021F-57F783EDDD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2DE6A3-2E95-F42B-E23C-CD99B76EBC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5DD5D6-0771-A747-AB34-A1572DD8C9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ACD716-2FF0-B324-D304-BAE9683D0FB2}"/>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6" name="Footer Placeholder 5">
            <a:extLst>
              <a:ext uri="{FF2B5EF4-FFF2-40B4-BE49-F238E27FC236}">
                <a16:creationId xmlns:a16="http://schemas.microsoft.com/office/drawing/2014/main" id="{68259C29-C54E-2845-4430-28FE23E77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E153BD-6760-F695-5292-CC5416A722FD}"/>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13386337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3ED2C-DCA0-615B-9EFA-90BE53B528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5BCE6-E26E-5418-A1F0-70F987CA3B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00112B-CA87-985B-5335-E1B3E877A64D}"/>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5" name="Footer Placeholder 4">
            <a:extLst>
              <a:ext uri="{FF2B5EF4-FFF2-40B4-BE49-F238E27FC236}">
                <a16:creationId xmlns:a16="http://schemas.microsoft.com/office/drawing/2014/main" id="{AC08898A-ED67-21F8-350C-89138CE7C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A5F97-0249-490E-9E94-8C5FE42A7A13}"/>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30428198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4BE893-E9CB-0DE3-0695-8829B92AD7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ADF5A5-E9B6-EB64-E350-C802503F9A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78ED0-625B-2197-A7F7-1ABD55581143}"/>
              </a:ext>
            </a:extLst>
          </p:cNvPr>
          <p:cNvSpPr>
            <a:spLocks noGrp="1"/>
          </p:cNvSpPr>
          <p:nvPr>
            <p:ph type="dt" sz="half" idx="10"/>
          </p:nvPr>
        </p:nvSpPr>
        <p:spPr/>
        <p:txBody>
          <a:bodyPr/>
          <a:lstStyle/>
          <a:p>
            <a:fld id="{DD473180-BDB2-4771-ABF8-52D5DBB73D88}" type="datetimeFigureOut">
              <a:rPr lang="en-US" smtClean="0"/>
              <a:t>9/6/2023</a:t>
            </a:fld>
            <a:endParaRPr lang="en-US"/>
          </a:p>
        </p:txBody>
      </p:sp>
      <p:sp>
        <p:nvSpPr>
          <p:cNvPr id="5" name="Footer Placeholder 4">
            <a:extLst>
              <a:ext uri="{FF2B5EF4-FFF2-40B4-BE49-F238E27FC236}">
                <a16:creationId xmlns:a16="http://schemas.microsoft.com/office/drawing/2014/main" id="{DFFE327F-06BD-9AC3-95AB-812B76F31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DCA3D2-B791-6FB7-6F1C-9F941A05501C}"/>
              </a:ext>
            </a:extLst>
          </p:cNvPr>
          <p:cNvSpPr>
            <a:spLocks noGrp="1"/>
          </p:cNvSpPr>
          <p:nvPr>
            <p:ph type="sldNum" sz="quarter" idx="12"/>
          </p:nvPr>
        </p:nvSpPr>
        <p:spPr/>
        <p:txBody>
          <a:bodyPr/>
          <a:lstStyle/>
          <a:p>
            <a:fld id="{DAB9388B-7216-491E-875D-7B8B9AA0807F}" type="slidenum">
              <a:rPr lang="en-US" smtClean="0"/>
              <a:t>‹#›</a:t>
            </a:fld>
            <a:endParaRPr lang="en-US"/>
          </a:p>
        </p:txBody>
      </p:sp>
    </p:spTree>
    <p:extLst>
      <p:ext uri="{BB962C8B-B14F-4D97-AF65-F5344CB8AC3E}">
        <p14:creationId xmlns:p14="http://schemas.microsoft.com/office/powerpoint/2010/main" val="767411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B3ABD-23D6-E15D-02C4-B4AFDF87C20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48E8C3ED-94BC-6B0C-003F-C9D4A2312C5F}"/>
              </a:ext>
            </a:extLst>
          </p:cNvPr>
          <p:cNvSpPr>
            <a:spLocks noGrp="1"/>
          </p:cNvSpPr>
          <p:nvPr>
            <p:ph type="sldNum" sz="quarter" idx="10"/>
          </p:nvPr>
        </p:nvSpPr>
        <p:spPr/>
        <p:txBody>
          <a:bodyPr/>
          <a:lstStyle/>
          <a:p>
            <a:fld id="{50A71C89-2D7F-4DE3-B686-B567B7CE4AF9}" type="slidenum">
              <a:rPr lang="en-US" smtClean="0"/>
              <a:pPr/>
              <a:t>‹#›</a:t>
            </a:fld>
            <a:endParaRPr lang="en-US" dirty="0"/>
          </a:p>
        </p:txBody>
      </p:sp>
    </p:spTree>
    <p:extLst>
      <p:ext uri="{BB962C8B-B14F-4D97-AF65-F5344CB8AC3E}">
        <p14:creationId xmlns:p14="http://schemas.microsoft.com/office/powerpoint/2010/main" val="245487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8977" y="584684"/>
            <a:ext cx="10238380" cy="546305"/>
          </a:xfrm>
        </p:spPr>
        <p:txBody>
          <a:bodyPr anchor="b"/>
          <a:lstStyle/>
          <a:p>
            <a:r>
              <a:rPr lang="en-US" dirty="0"/>
              <a:t>Click to edit Master title style</a:t>
            </a:r>
          </a:p>
        </p:txBody>
      </p:sp>
      <p:sp>
        <p:nvSpPr>
          <p:cNvPr id="3" name="Content Placeholder 2"/>
          <p:cNvSpPr>
            <a:spLocks noGrp="1"/>
          </p:cNvSpPr>
          <p:nvPr>
            <p:ph idx="1"/>
          </p:nvPr>
        </p:nvSpPr>
        <p:spPr>
          <a:xfrm>
            <a:off x="333318" y="1482888"/>
            <a:ext cx="10515600" cy="4351338"/>
          </a:xfrm>
        </p:spPr>
        <p:txBody>
          <a:bodyPr/>
          <a:lstStyle>
            <a:lvl1pPr>
              <a:lnSpc>
                <a:spcPct val="85000"/>
              </a:lnSpc>
              <a:spcAft>
                <a:spcPts val="300"/>
              </a:spcAft>
              <a:defRPr/>
            </a:lvl1pPr>
            <a:lvl2pPr>
              <a:lnSpc>
                <a:spcPct val="85000"/>
              </a:lnSpc>
              <a:spcAft>
                <a:spcPts val="300"/>
              </a:spcAft>
              <a:defRPr/>
            </a:lvl2pPr>
            <a:lvl3pPr>
              <a:lnSpc>
                <a:spcPct val="85000"/>
              </a:lnSpc>
              <a:spcAft>
                <a:spcPts val="300"/>
              </a:spcAft>
              <a:defRPr/>
            </a:lvl3pPr>
            <a:lvl4pPr>
              <a:lnSpc>
                <a:spcPct val="85000"/>
              </a:lnSpc>
              <a:spcAft>
                <a:spcPts val="300"/>
              </a:spcAft>
              <a:defRPr/>
            </a:lvl4pPr>
            <a:lvl5pPr>
              <a:lnSpc>
                <a:spcPct val="85000"/>
              </a:lnSpc>
              <a:spcAft>
                <a:spcPts val="3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19"/>
          </p:nvPr>
        </p:nvSpPr>
        <p:spPr/>
        <p:txBody>
          <a:bodyPr/>
          <a:lstStyle>
            <a:lvl1pPr>
              <a:defRPr b="0"/>
            </a:lvl1pPr>
          </a:lstStyle>
          <a:p>
            <a:fld id="{50A71C89-2D7F-4DE3-B686-B567B7CE4AF9}" type="slidenum">
              <a:rPr lang="en-US" smtClean="0"/>
              <a:pPr/>
              <a:t>‹#›</a:t>
            </a:fld>
            <a:endParaRPr lang="en-US" dirty="0"/>
          </a:p>
        </p:txBody>
      </p:sp>
      <p:sp>
        <p:nvSpPr>
          <p:cNvPr id="6" name="Text Placeholder 6"/>
          <p:cNvSpPr>
            <a:spLocks noGrp="1"/>
          </p:cNvSpPr>
          <p:nvPr>
            <p:ph type="body" sz="quarter" idx="33"/>
          </p:nvPr>
        </p:nvSpPr>
        <p:spPr>
          <a:xfrm>
            <a:off x="388977" y="214698"/>
            <a:ext cx="10236199" cy="375331"/>
          </a:xfrm>
        </p:spPr>
        <p:txBody>
          <a:bodyPr tIns="0" anchor="b">
            <a:noAutofit/>
          </a:bodyPr>
          <a:lstStyle>
            <a:lvl1pPr marL="0" indent="0">
              <a:lnSpc>
                <a:spcPct val="85000"/>
              </a:lnSpc>
              <a:spcBef>
                <a:spcPts val="0"/>
              </a:spcBef>
              <a:buNone/>
              <a:defRPr sz="2000" b="0">
                <a:solidFill>
                  <a:schemeClr val="bg2">
                    <a:lumMod val="50000"/>
                  </a:schemeClr>
                </a:solidFill>
              </a:defRPr>
            </a:lvl1pPr>
          </a:lstStyle>
          <a:p>
            <a:pPr lvl="0"/>
            <a:r>
              <a:rPr lang="en-US" dirty="0"/>
              <a:t>Edit Master text styles</a:t>
            </a:r>
          </a:p>
        </p:txBody>
      </p:sp>
      <p:sp>
        <p:nvSpPr>
          <p:cNvPr id="10"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3167670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67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Title">
    <p:spTree>
      <p:nvGrpSpPr>
        <p:cNvPr id="1" name=""/>
        <p:cNvGrpSpPr/>
        <p:nvPr/>
      </p:nvGrpSpPr>
      <p:grpSpPr>
        <a:xfrm>
          <a:off x="0" y="0"/>
          <a:ext cx="0" cy="0"/>
          <a:chOff x="0" y="0"/>
          <a:chExt cx="0" cy="0"/>
        </a:xfrm>
      </p:grpSpPr>
      <p:sp>
        <p:nvSpPr>
          <p:cNvPr id="2" name="Title 1"/>
          <p:cNvSpPr>
            <a:spLocks noGrp="1"/>
          </p:cNvSpPr>
          <p:nvPr>
            <p:ph type="title"/>
          </p:nvPr>
        </p:nvSpPr>
        <p:spPr>
          <a:xfrm>
            <a:off x="388977" y="584684"/>
            <a:ext cx="10238380" cy="546305"/>
          </a:xfrm>
        </p:spPr>
        <p:txBody>
          <a:bodyPr anchor="b"/>
          <a:lstStyle/>
          <a:p>
            <a:r>
              <a:rPr lang="en-US" dirty="0"/>
              <a:t>Click to edit Master title style</a:t>
            </a:r>
          </a:p>
        </p:txBody>
      </p:sp>
      <p:sp>
        <p:nvSpPr>
          <p:cNvPr id="8" name="Slide Number Placeholder 7"/>
          <p:cNvSpPr>
            <a:spLocks noGrp="1"/>
          </p:cNvSpPr>
          <p:nvPr>
            <p:ph type="sldNum" sz="quarter" idx="19"/>
          </p:nvPr>
        </p:nvSpPr>
        <p:spPr/>
        <p:txBody>
          <a:bodyPr/>
          <a:lstStyle>
            <a:lvl1pPr>
              <a:defRPr b="0"/>
            </a:lvl1pPr>
          </a:lstStyle>
          <a:p>
            <a:fld id="{50A71C89-2D7F-4DE3-B686-B567B7CE4AF9}" type="slidenum">
              <a:rPr lang="en-US" smtClean="0"/>
              <a:pPr/>
              <a:t>‹#›</a:t>
            </a:fld>
            <a:endParaRPr lang="en-US" dirty="0"/>
          </a:p>
        </p:txBody>
      </p:sp>
      <p:sp>
        <p:nvSpPr>
          <p:cNvPr id="6" name="Text Placeholder 6"/>
          <p:cNvSpPr>
            <a:spLocks noGrp="1"/>
          </p:cNvSpPr>
          <p:nvPr>
            <p:ph type="body" sz="quarter" idx="33"/>
          </p:nvPr>
        </p:nvSpPr>
        <p:spPr>
          <a:xfrm>
            <a:off x="388977" y="180641"/>
            <a:ext cx="10236199" cy="409388"/>
          </a:xfrm>
        </p:spPr>
        <p:txBody>
          <a:bodyPr vert="horz" lIns="91440" tIns="0" rIns="91440" bIns="45720" rtlCol="0" anchor="b">
            <a:noAutofit/>
          </a:bodyPr>
          <a:lstStyle>
            <a:lvl1pPr marL="228600" indent="-228600">
              <a:buNone/>
              <a:defRPr lang="en-US" sz="2000" b="0" dirty="0" smtClean="0">
                <a:solidFill>
                  <a:schemeClr val="bg2">
                    <a:lumMod val="50000"/>
                  </a:schemeClr>
                </a:solidFill>
              </a:defRPr>
            </a:lvl1pPr>
          </a:lstStyle>
          <a:p>
            <a:pPr marL="0" lvl="0" indent="0">
              <a:lnSpc>
                <a:spcPts val="2200"/>
              </a:lnSpc>
              <a:spcBef>
                <a:spcPts val="0"/>
              </a:spcBef>
            </a:pPr>
            <a:r>
              <a:rPr lang="en-US" dirty="0"/>
              <a:t>Edit Master text styles</a:t>
            </a:r>
          </a:p>
        </p:txBody>
      </p:sp>
      <p:sp>
        <p:nvSpPr>
          <p:cNvPr id="10"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646037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387787" y="584683"/>
            <a:ext cx="10238380" cy="546305"/>
          </a:xfrm>
        </p:spPr>
        <p:txBody>
          <a:bodyPr anchor="b"/>
          <a:lstStyle>
            <a:lvl1pPr>
              <a:lnSpc>
                <a:spcPct val="85000"/>
              </a:lnSpc>
              <a:defRPr/>
            </a:lvl1pPr>
          </a:lstStyle>
          <a:p>
            <a:r>
              <a:rPr lang="en-US" dirty="0"/>
              <a:t>Click to edit Master title style</a:t>
            </a:r>
          </a:p>
        </p:txBody>
      </p:sp>
      <p:sp>
        <p:nvSpPr>
          <p:cNvPr id="3" name="Content Placeholder 2"/>
          <p:cNvSpPr>
            <a:spLocks noGrp="1"/>
          </p:cNvSpPr>
          <p:nvPr>
            <p:ph idx="1"/>
          </p:nvPr>
        </p:nvSpPr>
        <p:spPr>
          <a:xfrm>
            <a:off x="388977" y="2012508"/>
            <a:ext cx="5232595" cy="4152622"/>
          </a:xfrm>
        </p:spPr>
        <p:txBody>
          <a:bodyPr>
            <a:noAutofit/>
          </a:bodyPr>
          <a:lstStyle>
            <a:lvl1pPr>
              <a:lnSpc>
                <a:spcPct val="85000"/>
              </a:lnSpc>
              <a:spcAft>
                <a:spcPts val="300"/>
              </a:spcAft>
              <a:defRPr sz="2200"/>
            </a:lvl1pPr>
            <a:lvl2pPr>
              <a:lnSpc>
                <a:spcPct val="85000"/>
              </a:lnSpc>
              <a:spcAft>
                <a:spcPts val="300"/>
              </a:spcAft>
              <a:defRPr/>
            </a:lvl2pPr>
            <a:lvl3pPr>
              <a:lnSpc>
                <a:spcPct val="85000"/>
              </a:lnSpc>
              <a:spcAft>
                <a:spcPts val="300"/>
              </a:spcAft>
              <a:defRPr/>
            </a:lvl3pPr>
            <a:lvl4pPr>
              <a:lnSpc>
                <a:spcPct val="85000"/>
              </a:lnSpc>
              <a:spcAft>
                <a:spcPts val="300"/>
              </a:spcAft>
              <a:defRPr/>
            </a:lvl4pPr>
            <a:lvl5pPr>
              <a:lnSpc>
                <a:spcPct val="85000"/>
              </a:lnSpc>
              <a:spcAft>
                <a:spcPts val="3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p:nvPr>
        </p:nvSpPr>
        <p:spPr>
          <a:xfrm>
            <a:off x="6045801" y="2012508"/>
            <a:ext cx="5232595" cy="4162049"/>
          </a:xfrm>
        </p:spPr>
        <p:txBody>
          <a:bodyPr>
            <a:noAutofit/>
          </a:bodyPr>
          <a:lstStyle>
            <a:lvl1pPr>
              <a:lnSpc>
                <a:spcPct val="85000"/>
              </a:lnSpc>
              <a:spcAft>
                <a:spcPts val="300"/>
              </a:spcAft>
              <a:defRPr sz="2200"/>
            </a:lvl1pPr>
            <a:lvl2pPr>
              <a:lnSpc>
                <a:spcPct val="85000"/>
              </a:lnSpc>
              <a:spcAft>
                <a:spcPts val="300"/>
              </a:spcAft>
              <a:defRPr/>
            </a:lvl2pPr>
            <a:lvl3pPr>
              <a:lnSpc>
                <a:spcPct val="85000"/>
              </a:lnSpc>
              <a:spcAft>
                <a:spcPts val="300"/>
              </a:spcAft>
              <a:defRPr/>
            </a:lvl3pPr>
            <a:lvl4pPr>
              <a:lnSpc>
                <a:spcPct val="85000"/>
              </a:lnSpc>
              <a:spcAft>
                <a:spcPts val="300"/>
              </a:spcAft>
              <a:defRPr/>
            </a:lvl4pPr>
            <a:lvl5pPr>
              <a:lnSpc>
                <a:spcPct val="85000"/>
              </a:lnSpc>
              <a:spcAft>
                <a:spcPts val="3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p:cNvSpPr>
            <a:spLocks noGrp="1"/>
          </p:cNvSpPr>
          <p:nvPr>
            <p:ph type="body" sz="quarter" idx="17"/>
          </p:nvPr>
        </p:nvSpPr>
        <p:spPr>
          <a:xfrm>
            <a:off x="6045801" y="1593383"/>
            <a:ext cx="5235624" cy="430887"/>
          </a:xfrm>
        </p:spPr>
        <p:txBody>
          <a:bodyPr anchor="b" anchorCtr="0">
            <a:noAutofit/>
          </a:bodyPr>
          <a:lstStyle>
            <a:lvl1pPr marL="0" indent="0">
              <a:lnSpc>
                <a:spcPct val="85000"/>
              </a:lnSpc>
              <a:spcBef>
                <a:spcPts val="0"/>
              </a:spcBef>
              <a:buNone/>
              <a:defRPr sz="2200" b="0">
                <a:solidFill>
                  <a:schemeClr val="bg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7" name="Text Placeholder 15"/>
          <p:cNvSpPr>
            <a:spLocks noGrp="1"/>
          </p:cNvSpPr>
          <p:nvPr>
            <p:ph type="body" sz="quarter" idx="18"/>
          </p:nvPr>
        </p:nvSpPr>
        <p:spPr>
          <a:xfrm>
            <a:off x="388977" y="1593383"/>
            <a:ext cx="5235624" cy="430887"/>
          </a:xfrm>
        </p:spPr>
        <p:txBody>
          <a:bodyPr anchor="b" anchorCtr="0">
            <a:noAutofit/>
          </a:bodyPr>
          <a:lstStyle>
            <a:lvl1pPr marL="0" indent="0">
              <a:lnSpc>
                <a:spcPct val="85000"/>
              </a:lnSpc>
              <a:spcBef>
                <a:spcPts val="0"/>
              </a:spcBef>
              <a:buNone/>
              <a:defRPr sz="2200" b="0">
                <a:solidFill>
                  <a:schemeClr val="bg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6" name="Slide Number Placeholder 5"/>
          <p:cNvSpPr>
            <a:spLocks noGrp="1"/>
          </p:cNvSpPr>
          <p:nvPr>
            <p:ph type="sldNum" sz="quarter" idx="21"/>
          </p:nvPr>
        </p:nvSpPr>
        <p:spPr/>
        <p:txBody>
          <a:bodyPr/>
          <a:lstStyle>
            <a:lvl1pPr>
              <a:defRPr b="0"/>
            </a:lvl1pPr>
          </a:lstStyle>
          <a:p>
            <a:fld id="{50A71C89-2D7F-4DE3-B686-B567B7CE4AF9}" type="slidenum">
              <a:rPr lang="en-US" smtClean="0"/>
              <a:pPr/>
              <a:t>‹#›</a:t>
            </a:fld>
            <a:endParaRPr lang="en-US" dirty="0"/>
          </a:p>
        </p:txBody>
      </p:sp>
      <p:sp>
        <p:nvSpPr>
          <p:cNvPr id="10" name="Text Placeholder 6"/>
          <p:cNvSpPr>
            <a:spLocks noGrp="1"/>
          </p:cNvSpPr>
          <p:nvPr>
            <p:ph type="body" sz="quarter" idx="33"/>
          </p:nvPr>
        </p:nvSpPr>
        <p:spPr>
          <a:xfrm>
            <a:off x="388977" y="118383"/>
            <a:ext cx="10236199" cy="469814"/>
          </a:xfrm>
        </p:spPr>
        <p:txBody>
          <a:bodyPr tIns="0" anchor="b">
            <a:noAutofit/>
          </a:bodyPr>
          <a:lstStyle>
            <a:lvl1pPr marL="0" indent="0">
              <a:lnSpc>
                <a:spcPct val="85000"/>
              </a:lnSpc>
              <a:spcBef>
                <a:spcPts val="0"/>
              </a:spcBef>
              <a:buNone/>
              <a:defRPr sz="2000" b="0">
                <a:solidFill>
                  <a:schemeClr val="bg2">
                    <a:lumMod val="50000"/>
                  </a:schemeClr>
                </a:solidFill>
              </a:defRPr>
            </a:lvl1pPr>
          </a:lstStyle>
          <a:p>
            <a:pPr lvl="0"/>
            <a:r>
              <a:rPr lang="en-US" dirty="0"/>
              <a:t>Edit Master text styles</a:t>
            </a:r>
          </a:p>
        </p:txBody>
      </p:sp>
      <p:sp>
        <p:nvSpPr>
          <p:cNvPr id="12"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005288486"/>
      </p:ext>
    </p:extLst>
  </p:cSld>
  <p:clrMapOvr>
    <a:masterClrMapping/>
  </p:clrMapOvr>
  <p:extLst>
    <p:ext uri="{DCECCB84-F9BA-43D5-87BE-67443E8EF086}">
      <p15:sldGuideLst xmlns:p15="http://schemas.microsoft.com/office/powerpoint/2012/main">
        <p15:guide id="1" orient="horz" pos="456" userDrawn="1">
          <p15:clr>
            <a:srgbClr val="FBAE40"/>
          </p15:clr>
        </p15:guide>
        <p15:guide id="2" pos="3480" userDrawn="1">
          <p15:clr>
            <a:srgbClr val="FBAE40"/>
          </p15:clr>
        </p15:guide>
        <p15:guide id="3" orient="horz" pos="120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a:xfrm>
            <a:off x="387787" y="584683"/>
            <a:ext cx="10238380" cy="546305"/>
          </a:xfrm>
        </p:spPr>
        <p:txBody>
          <a:bodyPr anchor="b"/>
          <a:lstStyle>
            <a:lvl1pPr>
              <a:lnSpc>
                <a:spcPct val="85000"/>
              </a:lnSpc>
              <a:defRPr/>
            </a:lvl1pPr>
          </a:lstStyle>
          <a:p>
            <a:r>
              <a:rPr lang="en-US" dirty="0"/>
              <a:t>Click to edit Master title style</a:t>
            </a:r>
          </a:p>
        </p:txBody>
      </p:sp>
      <p:sp>
        <p:nvSpPr>
          <p:cNvPr id="3" name="Content Placeholder 2"/>
          <p:cNvSpPr>
            <a:spLocks noGrp="1"/>
          </p:cNvSpPr>
          <p:nvPr>
            <p:ph idx="1"/>
          </p:nvPr>
        </p:nvSpPr>
        <p:spPr>
          <a:xfrm>
            <a:off x="387787" y="1736812"/>
            <a:ext cx="5232595" cy="4152622"/>
          </a:xfrm>
        </p:spPr>
        <p:txBody>
          <a:bodyPr>
            <a:noAutofit/>
          </a:bodyPr>
          <a:lstStyle>
            <a:lvl1pPr>
              <a:lnSpc>
                <a:spcPct val="85000"/>
              </a:lnSpc>
              <a:spcAft>
                <a:spcPts val="300"/>
              </a:spcAft>
              <a:defRPr sz="2200"/>
            </a:lvl1pPr>
            <a:lvl2pPr>
              <a:lnSpc>
                <a:spcPct val="85000"/>
              </a:lnSpc>
              <a:spcAft>
                <a:spcPts val="300"/>
              </a:spcAft>
              <a:defRPr/>
            </a:lvl2pPr>
            <a:lvl3pPr>
              <a:lnSpc>
                <a:spcPct val="85000"/>
              </a:lnSpc>
              <a:spcAft>
                <a:spcPts val="300"/>
              </a:spcAft>
              <a:defRPr/>
            </a:lvl3pPr>
            <a:lvl4pPr>
              <a:lnSpc>
                <a:spcPct val="85000"/>
              </a:lnSpc>
              <a:spcAft>
                <a:spcPts val="300"/>
              </a:spcAft>
              <a:defRPr/>
            </a:lvl4pPr>
            <a:lvl5pPr>
              <a:lnSpc>
                <a:spcPct val="85000"/>
              </a:lnSpc>
              <a:spcAft>
                <a:spcPts val="3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3"/>
          </p:nvPr>
        </p:nvSpPr>
        <p:spPr>
          <a:xfrm>
            <a:off x="6059995" y="1752715"/>
            <a:ext cx="5232595" cy="4162049"/>
          </a:xfrm>
        </p:spPr>
        <p:txBody>
          <a:bodyPr>
            <a:noAutofit/>
          </a:bodyPr>
          <a:lstStyle>
            <a:lvl1pPr>
              <a:lnSpc>
                <a:spcPct val="85000"/>
              </a:lnSpc>
              <a:spcAft>
                <a:spcPts val="300"/>
              </a:spcAft>
              <a:defRPr sz="2200"/>
            </a:lvl1pPr>
            <a:lvl2pPr>
              <a:lnSpc>
                <a:spcPct val="85000"/>
              </a:lnSpc>
              <a:spcAft>
                <a:spcPts val="300"/>
              </a:spcAft>
              <a:defRPr/>
            </a:lvl2pPr>
            <a:lvl3pPr>
              <a:lnSpc>
                <a:spcPct val="85000"/>
              </a:lnSpc>
              <a:spcAft>
                <a:spcPts val="300"/>
              </a:spcAft>
              <a:defRPr/>
            </a:lvl3pPr>
            <a:lvl4pPr>
              <a:lnSpc>
                <a:spcPct val="85000"/>
              </a:lnSpc>
              <a:spcAft>
                <a:spcPts val="300"/>
              </a:spcAft>
              <a:defRPr/>
            </a:lvl4pPr>
            <a:lvl5pPr>
              <a:lnSpc>
                <a:spcPct val="85000"/>
              </a:lnSpc>
              <a:spcAft>
                <a:spcPts val="30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21"/>
          </p:nvPr>
        </p:nvSpPr>
        <p:spPr/>
        <p:txBody>
          <a:bodyPr/>
          <a:lstStyle>
            <a:lvl1pPr>
              <a:defRPr b="0"/>
            </a:lvl1pPr>
          </a:lstStyle>
          <a:p>
            <a:fld id="{50A71C89-2D7F-4DE3-B686-B567B7CE4AF9}" type="slidenum">
              <a:rPr lang="en-US" smtClean="0"/>
              <a:pPr/>
              <a:t>‹#›</a:t>
            </a:fld>
            <a:endParaRPr lang="en-US" dirty="0"/>
          </a:p>
        </p:txBody>
      </p:sp>
      <p:sp>
        <p:nvSpPr>
          <p:cNvPr id="10" name="Text Placeholder 6"/>
          <p:cNvSpPr>
            <a:spLocks noGrp="1"/>
          </p:cNvSpPr>
          <p:nvPr>
            <p:ph type="body" sz="quarter" idx="33"/>
          </p:nvPr>
        </p:nvSpPr>
        <p:spPr>
          <a:xfrm>
            <a:off x="388977" y="118383"/>
            <a:ext cx="10236199" cy="469814"/>
          </a:xfrm>
        </p:spPr>
        <p:txBody>
          <a:bodyPr tIns="0" anchor="b">
            <a:noAutofit/>
          </a:bodyPr>
          <a:lstStyle>
            <a:lvl1pPr marL="0" indent="0">
              <a:lnSpc>
                <a:spcPct val="85000"/>
              </a:lnSpc>
              <a:spcBef>
                <a:spcPts val="0"/>
              </a:spcBef>
              <a:buNone/>
              <a:defRPr sz="2000" b="0">
                <a:solidFill>
                  <a:schemeClr val="bg2">
                    <a:lumMod val="50000"/>
                  </a:schemeClr>
                </a:solidFill>
              </a:defRPr>
            </a:lvl1pPr>
          </a:lstStyle>
          <a:p>
            <a:pPr lvl="0"/>
            <a:r>
              <a:rPr lang="en-US" dirty="0"/>
              <a:t>Edit Master text styles</a:t>
            </a:r>
          </a:p>
        </p:txBody>
      </p:sp>
      <p:sp>
        <p:nvSpPr>
          <p:cNvPr id="12" name="Text Placeholder 9"/>
          <p:cNvSpPr>
            <a:spLocks noGrp="1"/>
          </p:cNvSpPr>
          <p:nvPr>
            <p:ph type="body" sz="quarter" idx="34"/>
          </p:nvPr>
        </p:nvSpPr>
        <p:spPr>
          <a:xfrm>
            <a:off x="419100" y="6466584"/>
            <a:ext cx="6662738" cy="276293"/>
          </a:xfrm>
        </p:spPr>
        <p:txBody>
          <a:bodyPr lIns="0" tIns="0" rIns="0" bIns="0">
            <a:noAutofit/>
          </a:bodyPr>
          <a:lstStyle>
            <a:lvl1pPr marL="0" indent="0">
              <a:buNone/>
              <a:defRPr sz="80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2006199361"/>
      </p:ext>
    </p:extLst>
  </p:cSld>
  <p:clrMapOvr>
    <a:masterClrMapping/>
  </p:clrMapOvr>
  <p:extLst>
    <p:ext uri="{DCECCB84-F9BA-43D5-87BE-67443E8EF086}">
      <p15:sldGuideLst xmlns:p15="http://schemas.microsoft.com/office/powerpoint/2012/main">
        <p15:guide id="1" orient="horz" pos="456" userDrawn="1">
          <p15:clr>
            <a:srgbClr val="FBAE40"/>
          </p15:clr>
        </p15:guide>
        <p15:guide id="2" pos="3480" userDrawn="1">
          <p15:clr>
            <a:srgbClr val="FBAE40"/>
          </p15:clr>
        </p15:guide>
        <p15:guide id="3" orient="horz" pos="12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2 Column Content">
    <p:spTree>
      <p:nvGrpSpPr>
        <p:cNvPr id="1" name=""/>
        <p:cNvGrpSpPr/>
        <p:nvPr/>
      </p:nvGrpSpPr>
      <p:grpSpPr>
        <a:xfrm>
          <a:off x="0" y="0"/>
          <a:ext cx="0" cy="0"/>
          <a:chOff x="0" y="0"/>
          <a:chExt cx="0" cy="0"/>
        </a:xfrm>
      </p:grpSpPr>
      <p:sp>
        <p:nvSpPr>
          <p:cNvPr id="24" name="Rectangle 23"/>
          <p:cNvSpPr/>
          <p:nvPr userDrawn="1"/>
        </p:nvSpPr>
        <p:spPr>
          <a:xfrm>
            <a:off x="0" y="0"/>
            <a:ext cx="12192001" cy="6858000"/>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381371"/>
      </p:ext>
    </p:extLst>
  </p:cSld>
  <p:clrMapOvr>
    <a:masterClrMapping/>
  </p:clrMapOvr>
  <p:extLst>
    <p:ext uri="{DCECCB84-F9BA-43D5-87BE-67443E8EF086}">
      <p15:sldGuideLst xmlns:p15="http://schemas.microsoft.com/office/powerpoint/2012/main">
        <p15:guide id="1" orient="horz" pos="456" userDrawn="1">
          <p15:clr>
            <a:srgbClr val="FBAE40"/>
          </p15:clr>
        </p15:guide>
        <p15:guide id="2" pos="3480" userDrawn="1">
          <p15:clr>
            <a:srgbClr val="FBAE40"/>
          </p15:clr>
        </p15:guide>
        <p15:guide id="3" orient="horz" pos="12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and 2 Column Content">
    <p:spTree>
      <p:nvGrpSpPr>
        <p:cNvPr id="1" name=""/>
        <p:cNvGrpSpPr/>
        <p:nvPr/>
      </p:nvGrpSpPr>
      <p:grpSpPr>
        <a:xfrm>
          <a:off x="0" y="0"/>
          <a:ext cx="0" cy="0"/>
          <a:chOff x="0" y="0"/>
          <a:chExt cx="0" cy="0"/>
        </a:xfrm>
      </p:grpSpPr>
      <p:grpSp>
        <p:nvGrpSpPr>
          <p:cNvPr id="8" name="Group 5"/>
          <p:cNvGrpSpPr>
            <a:grpSpLocks noChangeAspect="1"/>
          </p:cNvGrpSpPr>
          <p:nvPr userDrawn="1"/>
        </p:nvGrpSpPr>
        <p:grpSpPr bwMode="auto">
          <a:xfrm>
            <a:off x="515380" y="6093296"/>
            <a:ext cx="1968917" cy="413552"/>
            <a:chOff x="-1090" y="1127"/>
            <a:chExt cx="9860" cy="2071"/>
          </a:xfrm>
        </p:grpSpPr>
        <p:sp>
          <p:nvSpPr>
            <p:cNvPr id="11" name="Freeform 10"/>
            <p:cNvSpPr>
              <a:spLocks/>
            </p:cNvSpPr>
            <p:nvPr/>
          </p:nvSpPr>
          <p:spPr bwMode="auto">
            <a:xfrm>
              <a:off x="-982" y="1127"/>
              <a:ext cx="2188" cy="893"/>
            </a:xfrm>
            <a:custGeom>
              <a:avLst/>
              <a:gdLst>
                <a:gd name="T0" fmla="*/ 10 w 926"/>
                <a:gd name="T1" fmla="*/ 338 h 378"/>
                <a:gd name="T2" fmla="*/ 55 w 926"/>
                <a:gd name="T3" fmla="*/ 300 h 378"/>
                <a:gd name="T4" fmla="*/ 675 w 926"/>
                <a:gd name="T5" fmla="*/ 36 h 378"/>
                <a:gd name="T6" fmla="*/ 862 w 926"/>
                <a:gd name="T7" fmla="*/ 186 h 378"/>
                <a:gd name="T8" fmla="*/ 783 w 926"/>
                <a:gd name="T9" fmla="*/ 378 h 378"/>
                <a:gd name="T10" fmla="*/ 873 w 926"/>
                <a:gd name="T11" fmla="*/ 378 h 378"/>
                <a:gd name="T12" fmla="*/ 926 w 926"/>
                <a:gd name="T13" fmla="*/ 192 h 378"/>
                <a:gd name="T14" fmla="*/ 690 w 926"/>
                <a:gd name="T15" fmla="*/ 0 h 378"/>
                <a:gd name="T16" fmla="*/ 0 w 926"/>
                <a:gd name="T17" fmla="*/ 329 h 378"/>
                <a:gd name="T18" fmla="*/ 10 w 926"/>
                <a:gd name="T19" fmla="*/ 33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6" h="378">
                  <a:moveTo>
                    <a:pt x="10" y="338"/>
                  </a:moveTo>
                  <a:cubicBezTo>
                    <a:pt x="19" y="338"/>
                    <a:pt x="30" y="323"/>
                    <a:pt x="55" y="300"/>
                  </a:cubicBezTo>
                  <a:cubicBezTo>
                    <a:pt x="232" y="134"/>
                    <a:pt x="493" y="36"/>
                    <a:pt x="675" y="36"/>
                  </a:cubicBezTo>
                  <a:cubicBezTo>
                    <a:pt x="805" y="36"/>
                    <a:pt x="862" y="103"/>
                    <a:pt x="862" y="186"/>
                  </a:cubicBezTo>
                  <a:cubicBezTo>
                    <a:pt x="862" y="245"/>
                    <a:pt x="832" y="311"/>
                    <a:pt x="783" y="378"/>
                  </a:cubicBezTo>
                  <a:cubicBezTo>
                    <a:pt x="873" y="378"/>
                    <a:pt x="873" y="378"/>
                    <a:pt x="873" y="378"/>
                  </a:cubicBezTo>
                  <a:cubicBezTo>
                    <a:pt x="906" y="313"/>
                    <a:pt x="926" y="250"/>
                    <a:pt x="926" y="192"/>
                  </a:cubicBezTo>
                  <a:cubicBezTo>
                    <a:pt x="926" y="95"/>
                    <a:pt x="862" y="0"/>
                    <a:pt x="690" y="0"/>
                  </a:cubicBezTo>
                  <a:cubicBezTo>
                    <a:pt x="340" y="0"/>
                    <a:pt x="0" y="281"/>
                    <a:pt x="0" y="329"/>
                  </a:cubicBezTo>
                  <a:cubicBezTo>
                    <a:pt x="0" y="336"/>
                    <a:pt x="4" y="338"/>
                    <a:pt x="10" y="33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noEditPoints="1"/>
            </p:cNvSpPr>
            <p:nvPr/>
          </p:nvSpPr>
          <p:spPr bwMode="auto">
            <a:xfrm>
              <a:off x="-1090" y="1618"/>
              <a:ext cx="1627" cy="1580"/>
            </a:xfrm>
            <a:custGeom>
              <a:avLst/>
              <a:gdLst>
                <a:gd name="T0" fmla="*/ 689 w 689"/>
                <a:gd name="T1" fmla="*/ 317 h 669"/>
                <a:gd name="T2" fmla="*/ 180 w 689"/>
                <a:gd name="T3" fmla="*/ 566 h 669"/>
                <a:gd name="T4" fmla="*/ 73 w 689"/>
                <a:gd name="T5" fmla="*/ 484 h 669"/>
                <a:gd name="T6" fmla="*/ 106 w 689"/>
                <a:gd name="T7" fmla="*/ 395 h 669"/>
                <a:gd name="T8" fmla="*/ 189 w 689"/>
                <a:gd name="T9" fmla="*/ 420 h 669"/>
                <a:gd name="T10" fmla="*/ 528 w 689"/>
                <a:gd name="T11" fmla="*/ 208 h 669"/>
                <a:gd name="T12" fmla="*/ 457 w 689"/>
                <a:gd name="T13" fmla="*/ 156 h 669"/>
                <a:gd name="T14" fmla="*/ 131 w 689"/>
                <a:gd name="T15" fmla="*/ 313 h 669"/>
                <a:gd name="T16" fmla="*/ 178 w 689"/>
                <a:gd name="T17" fmla="*/ 194 h 669"/>
                <a:gd name="T18" fmla="*/ 494 w 689"/>
                <a:gd name="T19" fmla="*/ 30 h 669"/>
                <a:gd name="T20" fmla="*/ 505 w 689"/>
                <a:gd name="T21" fmla="*/ 38 h 669"/>
                <a:gd name="T22" fmla="*/ 495 w 689"/>
                <a:gd name="T23" fmla="*/ 59 h 669"/>
                <a:gd name="T24" fmla="*/ 505 w 689"/>
                <a:gd name="T25" fmla="*/ 68 h 669"/>
                <a:gd name="T26" fmla="*/ 540 w 689"/>
                <a:gd name="T27" fmla="*/ 25 h 669"/>
                <a:gd name="T28" fmla="*/ 504 w 689"/>
                <a:gd name="T29" fmla="*/ 0 h 669"/>
                <a:gd name="T30" fmla="*/ 147 w 689"/>
                <a:gd name="T31" fmla="*/ 173 h 669"/>
                <a:gd name="T32" fmla="*/ 80 w 689"/>
                <a:gd name="T33" fmla="*/ 364 h 669"/>
                <a:gd name="T34" fmla="*/ 0 w 689"/>
                <a:gd name="T35" fmla="*/ 539 h 669"/>
                <a:gd name="T36" fmla="*/ 162 w 689"/>
                <a:gd name="T37" fmla="*/ 669 h 669"/>
                <a:gd name="T38" fmla="*/ 663 w 689"/>
                <a:gd name="T39" fmla="*/ 465 h 669"/>
                <a:gd name="T40" fmla="*/ 689 w 689"/>
                <a:gd name="T41" fmla="*/ 317 h 669"/>
                <a:gd name="T42" fmla="*/ 446 w 689"/>
                <a:gd name="T43" fmla="*/ 188 h 669"/>
                <a:gd name="T44" fmla="*/ 478 w 689"/>
                <a:gd name="T45" fmla="*/ 212 h 669"/>
                <a:gd name="T46" fmla="*/ 204 w 689"/>
                <a:gd name="T47" fmla="*/ 361 h 669"/>
                <a:gd name="T48" fmla="*/ 150 w 689"/>
                <a:gd name="T49" fmla="*/ 343 h 669"/>
                <a:gd name="T50" fmla="*/ 446 w 689"/>
                <a:gd name="T51" fmla="*/ 188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9" h="669">
                  <a:moveTo>
                    <a:pt x="689" y="317"/>
                  </a:moveTo>
                  <a:cubicBezTo>
                    <a:pt x="530" y="456"/>
                    <a:pt x="319" y="566"/>
                    <a:pt x="180" y="566"/>
                  </a:cubicBezTo>
                  <a:cubicBezTo>
                    <a:pt x="116" y="566"/>
                    <a:pt x="73" y="536"/>
                    <a:pt x="73" y="484"/>
                  </a:cubicBezTo>
                  <a:cubicBezTo>
                    <a:pt x="73" y="456"/>
                    <a:pt x="85" y="425"/>
                    <a:pt x="106" y="395"/>
                  </a:cubicBezTo>
                  <a:cubicBezTo>
                    <a:pt x="121" y="409"/>
                    <a:pt x="151" y="420"/>
                    <a:pt x="189" y="420"/>
                  </a:cubicBezTo>
                  <a:cubicBezTo>
                    <a:pt x="350" y="420"/>
                    <a:pt x="528" y="295"/>
                    <a:pt x="528" y="208"/>
                  </a:cubicBezTo>
                  <a:cubicBezTo>
                    <a:pt x="528" y="183"/>
                    <a:pt x="505" y="156"/>
                    <a:pt x="457" y="156"/>
                  </a:cubicBezTo>
                  <a:cubicBezTo>
                    <a:pt x="376" y="156"/>
                    <a:pt x="234" y="221"/>
                    <a:pt x="131" y="313"/>
                  </a:cubicBezTo>
                  <a:cubicBezTo>
                    <a:pt x="118" y="283"/>
                    <a:pt x="139" y="236"/>
                    <a:pt x="178" y="194"/>
                  </a:cubicBezTo>
                  <a:cubicBezTo>
                    <a:pt x="258" y="110"/>
                    <a:pt x="412" y="30"/>
                    <a:pt x="494" y="30"/>
                  </a:cubicBezTo>
                  <a:cubicBezTo>
                    <a:pt x="502" y="30"/>
                    <a:pt x="505" y="34"/>
                    <a:pt x="505" y="38"/>
                  </a:cubicBezTo>
                  <a:cubicBezTo>
                    <a:pt x="505" y="46"/>
                    <a:pt x="495" y="49"/>
                    <a:pt x="495" y="59"/>
                  </a:cubicBezTo>
                  <a:cubicBezTo>
                    <a:pt x="495" y="64"/>
                    <a:pt x="499" y="68"/>
                    <a:pt x="505" y="68"/>
                  </a:cubicBezTo>
                  <a:cubicBezTo>
                    <a:pt x="519" y="68"/>
                    <a:pt x="540" y="45"/>
                    <a:pt x="540" y="25"/>
                  </a:cubicBezTo>
                  <a:cubicBezTo>
                    <a:pt x="540" y="10"/>
                    <a:pt x="527" y="0"/>
                    <a:pt x="504" y="0"/>
                  </a:cubicBezTo>
                  <a:cubicBezTo>
                    <a:pt x="419" y="0"/>
                    <a:pt x="248" y="75"/>
                    <a:pt x="147" y="173"/>
                  </a:cubicBezTo>
                  <a:cubicBezTo>
                    <a:pt x="86" y="232"/>
                    <a:pt x="51" y="307"/>
                    <a:pt x="80" y="364"/>
                  </a:cubicBezTo>
                  <a:cubicBezTo>
                    <a:pt x="32" y="418"/>
                    <a:pt x="0" y="479"/>
                    <a:pt x="0" y="539"/>
                  </a:cubicBezTo>
                  <a:cubicBezTo>
                    <a:pt x="0" y="616"/>
                    <a:pt x="58" y="669"/>
                    <a:pt x="162" y="669"/>
                  </a:cubicBezTo>
                  <a:cubicBezTo>
                    <a:pt x="329" y="669"/>
                    <a:pt x="513" y="584"/>
                    <a:pt x="663" y="465"/>
                  </a:cubicBezTo>
                  <a:lnTo>
                    <a:pt x="689" y="317"/>
                  </a:lnTo>
                  <a:close/>
                  <a:moveTo>
                    <a:pt x="446" y="188"/>
                  </a:moveTo>
                  <a:cubicBezTo>
                    <a:pt x="470" y="188"/>
                    <a:pt x="478" y="201"/>
                    <a:pt x="478" y="212"/>
                  </a:cubicBezTo>
                  <a:cubicBezTo>
                    <a:pt x="478" y="262"/>
                    <a:pt x="329" y="361"/>
                    <a:pt x="204" y="361"/>
                  </a:cubicBezTo>
                  <a:cubicBezTo>
                    <a:pt x="178" y="361"/>
                    <a:pt x="156" y="351"/>
                    <a:pt x="150" y="343"/>
                  </a:cubicBezTo>
                  <a:cubicBezTo>
                    <a:pt x="237" y="257"/>
                    <a:pt x="373" y="188"/>
                    <a:pt x="446" y="188"/>
                  </a:cubicBezTo>
                  <a:close/>
                </a:path>
              </a:pathLst>
            </a:custGeom>
            <a:solidFill>
              <a:srgbClr val="FFB8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noEditPoints="1"/>
            </p:cNvSpPr>
            <p:nvPr/>
          </p:nvSpPr>
          <p:spPr bwMode="auto">
            <a:xfrm>
              <a:off x="2550" y="2020"/>
              <a:ext cx="1132" cy="1141"/>
            </a:xfrm>
            <a:custGeom>
              <a:avLst/>
              <a:gdLst>
                <a:gd name="T0" fmla="*/ 388 w 479"/>
                <a:gd name="T1" fmla="*/ 237 h 483"/>
                <a:gd name="T2" fmla="*/ 389 w 479"/>
                <a:gd name="T3" fmla="*/ 234 h 483"/>
                <a:gd name="T4" fmla="*/ 479 w 479"/>
                <a:gd name="T5" fmla="*/ 110 h 483"/>
                <a:gd name="T6" fmla="*/ 344 w 479"/>
                <a:gd name="T7" fmla="*/ 0 h 483"/>
                <a:gd name="T8" fmla="*/ 86 w 479"/>
                <a:gd name="T9" fmla="*/ 0 h 483"/>
                <a:gd name="T10" fmla="*/ 0 w 479"/>
                <a:gd name="T11" fmla="*/ 483 h 483"/>
                <a:gd name="T12" fmla="*/ 286 w 479"/>
                <a:gd name="T13" fmla="*/ 483 h 483"/>
                <a:gd name="T14" fmla="*/ 452 w 479"/>
                <a:gd name="T15" fmla="*/ 347 h 483"/>
                <a:gd name="T16" fmla="*/ 453 w 479"/>
                <a:gd name="T17" fmla="*/ 326 h 483"/>
                <a:gd name="T18" fmla="*/ 388 w 479"/>
                <a:gd name="T19" fmla="*/ 237 h 483"/>
                <a:gd name="T20" fmla="*/ 253 w 479"/>
                <a:gd name="T21" fmla="*/ 371 h 483"/>
                <a:gd name="T22" fmla="*/ 168 w 479"/>
                <a:gd name="T23" fmla="*/ 371 h 483"/>
                <a:gd name="T24" fmla="*/ 183 w 479"/>
                <a:gd name="T25" fmla="*/ 290 h 483"/>
                <a:gd name="T26" fmla="*/ 264 w 479"/>
                <a:gd name="T27" fmla="*/ 290 h 483"/>
                <a:gd name="T28" fmla="*/ 306 w 479"/>
                <a:gd name="T29" fmla="*/ 322 h 483"/>
                <a:gd name="T30" fmla="*/ 253 w 479"/>
                <a:gd name="T31" fmla="*/ 371 h 483"/>
                <a:gd name="T32" fmla="*/ 290 w 479"/>
                <a:gd name="T33" fmla="*/ 188 h 483"/>
                <a:gd name="T34" fmla="*/ 201 w 479"/>
                <a:gd name="T35" fmla="*/ 188 h 483"/>
                <a:gd name="T36" fmla="*/ 215 w 479"/>
                <a:gd name="T37" fmla="*/ 108 h 483"/>
                <a:gd name="T38" fmla="*/ 302 w 479"/>
                <a:gd name="T39" fmla="*/ 108 h 483"/>
                <a:gd name="T40" fmla="*/ 338 w 479"/>
                <a:gd name="T41" fmla="*/ 139 h 483"/>
                <a:gd name="T42" fmla="*/ 290 w 479"/>
                <a:gd name="T43" fmla="*/ 188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9" h="483">
                  <a:moveTo>
                    <a:pt x="388" y="237"/>
                  </a:moveTo>
                  <a:cubicBezTo>
                    <a:pt x="389" y="234"/>
                    <a:pt x="389" y="234"/>
                    <a:pt x="389" y="234"/>
                  </a:cubicBezTo>
                  <a:cubicBezTo>
                    <a:pt x="451" y="218"/>
                    <a:pt x="479" y="164"/>
                    <a:pt x="479" y="110"/>
                  </a:cubicBezTo>
                  <a:cubicBezTo>
                    <a:pt x="479" y="50"/>
                    <a:pt x="434" y="0"/>
                    <a:pt x="344" y="0"/>
                  </a:cubicBezTo>
                  <a:cubicBezTo>
                    <a:pt x="86" y="0"/>
                    <a:pt x="86" y="0"/>
                    <a:pt x="86" y="0"/>
                  </a:cubicBezTo>
                  <a:cubicBezTo>
                    <a:pt x="0" y="483"/>
                    <a:pt x="0" y="483"/>
                    <a:pt x="0" y="483"/>
                  </a:cubicBezTo>
                  <a:cubicBezTo>
                    <a:pt x="286" y="483"/>
                    <a:pt x="286" y="483"/>
                    <a:pt x="286" y="483"/>
                  </a:cubicBezTo>
                  <a:cubicBezTo>
                    <a:pt x="368" y="483"/>
                    <a:pt x="437" y="429"/>
                    <a:pt x="452" y="347"/>
                  </a:cubicBezTo>
                  <a:cubicBezTo>
                    <a:pt x="452" y="340"/>
                    <a:pt x="453" y="333"/>
                    <a:pt x="453" y="326"/>
                  </a:cubicBezTo>
                  <a:cubicBezTo>
                    <a:pt x="453" y="284"/>
                    <a:pt x="429" y="249"/>
                    <a:pt x="388" y="237"/>
                  </a:cubicBezTo>
                  <a:close/>
                  <a:moveTo>
                    <a:pt x="253" y="371"/>
                  </a:moveTo>
                  <a:cubicBezTo>
                    <a:pt x="168" y="371"/>
                    <a:pt x="168" y="371"/>
                    <a:pt x="168" y="371"/>
                  </a:cubicBezTo>
                  <a:cubicBezTo>
                    <a:pt x="183" y="290"/>
                    <a:pt x="183" y="290"/>
                    <a:pt x="183" y="290"/>
                  </a:cubicBezTo>
                  <a:cubicBezTo>
                    <a:pt x="264" y="290"/>
                    <a:pt x="264" y="290"/>
                    <a:pt x="264" y="290"/>
                  </a:cubicBezTo>
                  <a:cubicBezTo>
                    <a:pt x="285" y="290"/>
                    <a:pt x="306" y="299"/>
                    <a:pt x="306" y="322"/>
                  </a:cubicBezTo>
                  <a:cubicBezTo>
                    <a:pt x="306" y="350"/>
                    <a:pt x="281" y="371"/>
                    <a:pt x="253" y="371"/>
                  </a:cubicBezTo>
                  <a:close/>
                  <a:moveTo>
                    <a:pt x="290" y="188"/>
                  </a:moveTo>
                  <a:cubicBezTo>
                    <a:pt x="201" y="188"/>
                    <a:pt x="201" y="188"/>
                    <a:pt x="201" y="188"/>
                  </a:cubicBezTo>
                  <a:cubicBezTo>
                    <a:pt x="215" y="108"/>
                    <a:pt x="215" y="108"/>
                    <a:pt x="215" y="108"/>
                  </a:cubicBezTo>
                  <a:cubicBezTo>
                    <a:pt x="302" y="108"/>
                    <a:pt x="302" y="108"/>
                    <a:pt x="302" y="108"/>
                  </a:cubicBezTo>
                  <a:cubicBezTo>
                    <a:pt x="321" y="108"/>
                    <a:pt x="338" y="116"/>
                    <a:pt x="338" y="139"/>
                  </a:cubicBezTo>
                  <a:cubicBezTo>
                    <a:pt x="338" y="167"/>
                    <a:pt x="317" y="188"/>
                    <a:pt x="290" y="188"/>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p:nvSpPr>
          <p:spPr bwMode="auto">
            <a:xfrm>
              <a:off x="1393" y="2020"/>
              <a:ext cx="1233" cy="1141"/>
            </a:xfrm>
            <a:custGeom>
              <a:avLst/>
              <a:gdLst>
                <a:gd name="T0" fmla="*/ 911 w 1233"/>
                <a:gd name="T1" fmla="*/ 0 h 1141"/>
                <a:gd name="T2" fmla="*/ 819 w 1233"/>
                <a:gd name="T3" fmla="*/ 567 h 1141"/>
                <a:gd name="T4" fmla="*/ 493 w 1233"/>
                <a:gd name="T5" fmla="*/ 0 h 1141"/>
                <a:gd name="T6" fmla="*/ 200 w 1233"/>
                <a:gd name="T7" fmla="*/ 0 h 1141"/>
                <a:gd name="T8" fmla="*/ 0 w 1233"/>
                <a:gd name="T9" fmla="*/ 1141 h 1141"/>
                <a:gd name="T10" fmla="*/ 318 w 1233"/>
                <a:gd name="T11" fmla="*/ 1141 h 1141"/>
                <a:gd name="T12" fmla="*/ 422 w 1233"/>
                <a:gd name="T13" fmla="*/ 543 h 1141"/>
                <a:gd name="T14" fmla="*/ 425 w 1233"/>
                <a:gd name="T15" fmla="*/ 543 h 1141"/>
                <a:gd name="T16" fmla="*/ 758 w 1233"/>
                <a:gd name="T17" fmla="*/ 1141 h 1141"/>
                <a:gd name="T18" fmla="*/ 1029 w 1233"/>
                <a:gd name="T19" fmla="*/ 1141 h 1141"/>
                <a:gd name="T20" fmla="*/ 1233 w 1233"/>
                <a:gd name="T21" fmla="*/ 0 h 1141"/>
                <a:gd name="T22" fmla="*/ 911 w 1233"/>
                <a:gd name="T23" fmla="*/ 0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3" h="1141">
                  <a:moveTo>
                    <a:pt x="911" y="0"/>
                  </a:moveTo>
                  <a:lnTo>
                    <a:pt x="819" y="567"/>
                  </a:lnTo>
                  <a:lnTo>
                    <a:pt x="493" y="0"/>
                  </a:lnTo>
                  <a:lnTo>
                    <a:pt x="200" y="0"/>
                  </a:lnTo>
                  <a:lnTo>
                    <a:pt x="0" y="1141"/>
                  </a:lnTo>
                  <a:lnTo>
                    <a:pt x="318" y="1141"/>
                  </a:lnTo>
                  <a:lnTo>
                    <a:pt x="422" y="543"/>
                  </a:lnTo>
                  <a:lnTo>
                    <a:pt x="425" y="543"/>
                  </a:lnTo>
                  <a:lnTo>
                    <a:pt x="758" y="1141"/>
                  </a:lnTo>
                  <a:lnTo>
                    <a:pt x="1029" y="1141"/>
                  </a:lnTo>
                  <a:lnTo>
                    <a:pt x="1233" y="0"/>
                  </a:lnTo>
                  <a:lnTo>
                    <a:pt x="911"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p:nvSpPr>
          <p:spPr bwMode="auto">
            <a:xfrm>
              <a:off x="398" y="2020"/>
              <a:ext cx="1084" cy="1141"/>
            </a:xfrm>
            <a:custGeom>
              <a:avLst/>
              <a:gdLst>
                <a:gd name="T0" fmla="*/ 430 w 1084"/>
                <a:gd name="T1" fmla="*/ 706 h 1141"/>
                <a:gd name="T2" fmla="*/ 848 w 1084"/>
                <a:gd name="T3" fmla="*/ 706 h 1141"/>
                <a:gd name="T4" fmla="*/ 898 w 1084"/>
                <a:gd name="T5" fmla="*/ 437 h 1141"/>
                <a:gd name="T6" fmla="*/ 477 w 1084"/>
                <a:gd name="T7" fmla="*/ 437 h 1141"/>
                <a:gd name="T8" fmla="*/ 506 w 1084"/>
                <a:gd name="T9" fmla="*/ 271 h 1141"/>
                <a:gd name="T10" fmla="*/ 1037 w 1084"/>
                <a:gd name="T11" fmla="*/ 271 h 1141"/>
                <a:gd name="T12" fmla="*/ 1084 w 1084"/>
                <a:gd name="T13" fmla="*/ 0 h 1141"/>
                <a:gd name="T14" fmla="*/ 201 w 1084"/>
                <a:gd name="T15" fmla="*/ 0 h 1141"/>
                <a:gd name="T16" fmla="*/ 0 w 1084"/>
                <a:gd name="T17" fmla="*/ 1141 h 1141"/>
                <a:gd name="T18" fmla="*/ 881 w 1084"/>
                <a:gd name="T19" fmla="*/ 1141 h 1141"/>
                <a:gd name="T20" fmla="*/ 931 w 1084"/>
                <a:gd name="T21" fmla="*/ 867 h 1141"/>
                <a:gd name="T22" fmla="*/ 399 w 1084"/>
                <a:gd name="T23" fmla="*/ 867 h 1141"/>
                <a:gd name="T24" fmla="*/ 430 w 1084"/>
                <a:gd name="T25" fmla="*/ 706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430" y="706"/>
                  </a:moveTo>
                  <a:lnTo>
                    <a:pt x="848" y="706"/>
                  </a:lnTo>
                  <a:lnTo>
                    <a:pt x="898" y="437"/>
                  </a:lnTo>
                  <a:lnTo>
                    <a:pt x="477" y="437"/>
                  </a:lnTo>
                  <a:lnTo>
                    <a:pt x="506" y="271"/>
                  </a:lnTo>
                  <a:lnTo>
                    <a:pt x="1037" y="271"/>
                  </a:lnTo>
                  <a:lnTo>
                    <a:pt x="1084" y="0"/>
                  </a:lnTo>
                  <a:lnTo>
                    <a:pt x="201" y="0"/>
                  </a:lnTo>
                  <a:lnTo>
                    <a:pt x="0" y="1141"/>
                  </a:lnTo>
                  <a:lnTo>
                    <a:pt x="881" y="1141"/>
                  </a:lnTo>
                  <a:lnTo>
                    <a:pt x="931" y="867"/>
                  </a:lnTo>
                  <a:lnTo>
                    <a:pt x="399" y="867"/>
                  </a:lnTo>
                  <a:lnTo>
                    <a:pt x="430" y="70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p:nvSpPr>
          <p:spPr bwMode="auto">
            <a:xfrm>
              <a:off x="6353" y="1982"/>
              <a:ext cx="1085" cy="1216"/>
            </a:xfrm>
            <a:custGeom>
              <a:avLst/>
              <a:gdLst>
                <a:gd name="T0" fmla="*/ 211 w 459"/>
                <a:gd name="T1" fmla="*/ 326 h 515"/>
                <a:gd name="T2" fmla="*/ 282 w 459"/>
                <a:gd name="T3" fmla="*/ 326 h 515"/>
                <a:gd name="T4" fmla="*/ 207 w 459"/>
                <a:gd name="T5" fmla="*/ 395 h 515"/>
                <a:gd name="T6" fmla="*/ 152 w 459"/>
                <a:gd name="T7" fmla="*/ 343 h 515"/>
                <a:gd name="T8" fmla="*/ 154 w 459"/>
                <a:gd name="T9" fmla="*/ 326 h 515"/>
                <a:gd name="T10" fmla="*/ 180 w 459"/>
                <a:gd name="T11" fmla="*/ 181 h 515"/>
                <a:gd name="T12" fmla="*/ 259 w 459"/>
                <a:gd name="T13" fmla="*/ 118 h 515"/>
                <a:gd name="T14" fmla="*/ 313 w 459"/>
                <a:gd name="T15" fmla="*/ 165 h 515"/>
                <a:gd name="T16" fmla="*/ 312 w 459"/>
                <a:gd name="T17" fmla="*/ 186 h 515"/>
                <a:gd name="T18" fmla="*/ 450 w 459"/>
                <a:gd name="T19" fmla="*/ 186 h 515"/>
                <a:gd name="T20" fmla="*/ 456 w 459"/>
                <a:gd name="T21" fmla="*/ 139 h 515"/>
                <a:gd name="T22" fmla="*/ 271 w 459"/>
                <a:gd name="T23" fmla="*/ 0 h 515"/>
                <a:gd name="T24" fmla="*/ 28 w 459"/>
                <a:gd name="T25" fmla="*/ 185 h 515"/>
                <a:gd name="T26" fmla="*/ 3 w 459"/>
                <a:gd name="T27" fmla="*/ 326 h 515"/>
                <a:gd name="T28" fmla="*/ 0 w 459"/>
                <a:gd name="T29" fmla="*/ 364 h 515"/>
                <a:gd name="T30" fmla="*/ 185 w 459"/>
                <a:gd name="T31" fmla="*/ 515 h 515"/>
                <a:gd name="T32" fmla="*/ 422 w 459"/>
                <a:gd name="T33" fmla="*/ 350 h 515"/>
                <a:gd name="T34" fmla="*/ 443 w 459"/>
                <a:gd name="T35" fmla="*/ 229 h 515"/>
                <a:gd name="T36" fmla="*/ 228 w 459"/>
                <a:gd name="T37" fmla="*/ 229 h 515"/>
                <a:gd name="T38" fmla="*/ 211 w 459"/>
                <a:gd name="T39" fmla="*/ 32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9" h="515">
                  <a:moveTo>
                    <a:pt x="211" y="326"/>
                  </a:moveTo>
                  <a:cubicBezTo>
                    <a:pt x="282" y="326"/>
                    <a:pt x="282" y="326"/>
                    <a:pt x="282" y="326"/>
                  </a:cubicBezTo>
                  <a:cubicBezTo>
                    <a:pt x="275" y="372"/>
                    <a:pt x="257" y="395"/>
                    <a:pt x="207" y="395"/>
                  </a:cubicBezTo>
                  <a:cubicBezTo>
                    <a:pt x="173" y="395"/>
                    <a:pt x="152" y="377"/>
                    <a:pt x="152" y="343"/>
                  </a:cubicBezTo>
                  <a:cubicBezTo>
                    <a:pt x="152" y="337"/>
                    <a:pt x="153" y="331"/>
                    <a:pt x="154" y="326"/>
                  </a:cubicBezTo>
                  <a:cubicBezTo>
                    <a:pt x="180" y="181"/>
                    <a:pt x="180" y="181"/>
                    <a:pt x="180" y="181"/>
                  </a:cubicBezTo>
                  <a:cubicBezTo>
                    <a:pt x="187" y="140"/>
                    <a:pt x="219" y="118"/>
                    <a:pt x="259" y="118"/>
                  </a:cubicBezTo>
                  <a:cubicBezTo>
                    <a:pt x="287" y="118"/>
                    <a:pt x="313" y="134"/>
                    <a:pt x="313" y="165"/>
                  </a:cubicBezTo>
                  <a:cubicBezTo>
                    <a:pt x="313" y="172"/>
                    <a:pt x="312" y="179"/>
                    <a:pt x="312" y="186"/>
                  </a:cubicBezTo>
                  <a:cubicBezTo>
                    <a:pt x="450" y="186"/>
                    <a:pt x="450" y="186"/>
                    <a:pt x="450" y="186"/>
                  </a:cubicBezTo>
                  <a:cubicBezTo>
                    <a:pt x="453" y="171"/>
                    <a:pt x="455" y="155"/>
                    <a:pt x="456" y="139"/>
                  </a:cubicBezTo>
                  <a:cubicBezTo>
                    <a:pt x="459" y="37"/>
                    <a:pt x="353" y="0"/>
                    <a:pt x="271" y="0"/>
                  </a:cubicBezTo>
                  <a:cubicBezTo>
                    <a:pt x="145" y="0"/>
                    <a:pt x="49" y="67"/>
                    <a:pt x="28" y="185"/>
                  </a:cubicBezTo>
                  <a:cubicBezTo>
                    <a:pt x="3" y="326"/>
                    <a:pt x="3" y="326"/>
                    <a:pt x="3" y="326"/>
                  </a:cubicBezTo>
                  <a:cubicBezTo>
                    <a:pt x="1" y="338"/>
                    <a:pt x="0" y="351"/>
                    <a:pt x="0" y="364"/>
                  </a:cubicBezTo>
                  <a:cubicBezTo>
                    <a:pt x="0" y="471"/>
                    <a:pt x="92" y="515"/>
                    <a:pt x="185" y="515"/>
                  </a:cubicBezTo>
                  <a:cubicBezTo>
                    <a:pt x="286" y="515"/>
                    <a:pt x="402" y="460"/>
                    <a:pt x="422" y="350"/>
                  </a:cubicBezTo>
                  <a:cubicBezTo>
                    <a:pt x="429" y="309"/>
                    <a:pt x="436" y="269"/>
                    <a:pt x="443" y="229"/>
                  </a:cubicBezTo>
                  <a:cubicBezTo>
                    <a:pt x="228" y="229"/>
                    <a:pt x="228" y="229"/>
                    <a:pt x="228" y="229"/>
                  </a:cubicBezTo>
                  <a:lnTo>
                    <a:pt x="211" y="326"/>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p:nvSpPr>
          <p:spPr bwMode="auto">
            <a:xfrm>
              <a:off x="8631" y="2076"/>
              <a:ext cx="73" cy="93"/>
            </a:xfrm>
            <a:custGeom>
              <a:avLst/>
              <a:gdLst>
                <a:gd name="T0" fmla="*/ 31 w 31"/>
                <a:gd name="T1" fmla="*/ 13 h 39"/>
                <a:gd name="T2" fmla="*/ 18 w 31"/>
                <a:gd name="T3" fmla="*/ 0 h 39"/>
                <a:gd name="T4" fmla="*/ 0 w 31"/>
                <a:gd name="T5" fmla="*/ 0 h 39"/>
                <a:gd name="T6" fmla="*/ 0 w 31"/>
                <a:gd name="T7" fmla="*/ 39 h 39"/>
                <a:gd name="T8" fmla="*/ 6 w 31"/>
                <a:gd name="T9" fmla="*/ 39 h 39"/>
                <a:gd name="T10" fmla="*/ 6 w 31"/>
                <a:gd name="T11" fmla="*/ 26 h 39"/>
                <a:gd name="T12" fmla="*/ 16 w 31"/>
                <a:gd name="T13" fmla="*/ 26 h 39"/>
                <a:gd name="T14" fmla="*/ 24 w 31"/>
                <a:gd name="T15" fmla="*/ 39 h 39"/>
                <a:gd name="T16" fmla="*/ 31 w 31"/>
                <a:gd name="T17" fmla="*/ 39 h 39"/>
                <a:gd name="T18" fmla="*/ 23 w 31"/>
                <a:gd name="T19" fmla="*/ 25 h 39"/>
                <a:gd name="T20" fmla="*/ 31 w 31"/>
                <a:gd name="T21" fmla="*/ 13 h 39"/>
                <a:gd name="T22" fmla="*/ 16 w 31"/>
                <a:gd name="T23" fmla="*/ 20 h 39"/>
                <a:gd name="T24" fmla="*/ 6 w 31"/>
                <a:gd name="T25" fmla="*/ 20 h 39"/>
                <a:gd name="T26" fmla="*/ 6 w 31"/>
                <a:gd name="T27" fmla="*/ 5 h 39"/>
                <a:gd name="T28" fmla="*/ 16 w 31"/>
                <a:gd name="T29" fmla="*/ 5 h 39"/>
                <a:gd name="T30" fmla="*/ 25 w 31"/>
                <a:gd name="T31" fmla="*/ 13 h 39"/>
                <a:gd name="T32" fmla="*/ 16 w 31"/>
                <a:gd name="T33" fmla="*/ 2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9">
                  <a:moveTo>
                    <a:pt x="31" y="13"/>
                  </a:moveTo>
                  <a:cubicBezTo>
                    <a:pt x="31" y="6"/>
                    <a:pt x="27" y="0"/>
                    <a:pt x="18" y="0"/>
                  </a:cubicBezTo>
                  <a:cubicBezTo>
                    <a:pt x="0" y="0"/>
                    <a:pt x="0" y="0"/>
                    <a:pt x="0" y="0"/>
                  </a:cubicBezTo>
                  <a:cubicBezTo>
                    <a:pt x="0" y="39"/>
                    <a:pt x="0" y="39"/>
                    <a:pt x="0" y="39"/>
                  </a:cubicBezTo>
                  <a:cubicBezTo>
                    <a:pt x="6" y="39"/>
                    <a:pt x="6" y="39"/>
                    <a:pt x="6" y="39"/>
                  </a:cubicBezTo>
                  <a:cubicBezTo>
                    <a:pt x="6" y="26"/>
                    <a:pt x="6" y="26"/>
                    <a:pt x="6" y="26"/>
                  </a:cubicBezTo>
                  <a:cubicBezTo>
                    <a:pt x="16" y="26"/>
                    <a:pt x="16" y="26"/>
                    <a:pt x="16" y="26"/>
                  </a:cubicBezTo>
                  <a:cubicBezTo>
                    <a:pt x="24" y="39"/>
                    <a:pt x="24" y="39"/>
                    <a:pt x="24" y="39"/>
                  </a:cubicBezTo>
                  <a:cubicBezTo>
                    <a:pt x="31" y="39"/>
                    <a:pt x="31" y="39"/>
                    <a:pt x="31" y="39"/>
                  </a:cubicBezTo>
                  <a:cubicBezTo>
                    <a:pt x="23" y="25"/>
                    <a:pt x="23" y="25"/>
                    <a:pt x="23" y="25"/>
                  </a:cubicBezTo>
                  <a:cubicBezTo>
                    <a:pt x="28" y="23"/>
                    <a:pt x="31" y="18"/>
                    <a:pt x="31" y="13"/>
                  </a:cubicBezTo>
                  <a:close/>
                  <a:moveTo>
                    <a:pt x="16" y="20"/>
                  </a:moveTo>
                  <a:cubicBezTo>
                    <a:pt x="6" y="20"/>
                    <a:pt x="6" y="20"/>
                    <a:pt x="6" y="20"/>
                  </a:cubicBezTo>
                  <a:cubicBezTo>
                    <a:pt x="6" y="5"/>
                    <a:pt x="6" y="5"/>
                    <a:pt x="6" y="5"/>
                  </a:cubicBezTo>
                  <a:cubicBezTo>
                    <a:pt x="16" y="5"/>
                    <a:pt x="16" y="5"/>
                    <a:pt x="16" y="5"/>
                  </a:cubicBezTo>
                  <a:cubicBezTo>
                    <a:pt x="22" y="5"/>
                    <a:pt x="25" y="8"/>
                    <a:pt x="25" y="13"/>
                  </a:cubicBezTo>
                  <a:cubicBezTo>
                    <a:pt x="25" y="18"/>
                    <a:pt x="22" y="20"/>
                    <a:pt x="16" y="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p:nvSpPr>
          <p:spPr bwMode="auto">
            <a:xfrm>
              <a:off x="7405" y="2020"/>
              <a:ext cx="1084" cy="1141"/>
            </a:xfrm>
            <a:custGeom>
              <a:avLst/>
              <a:gdLst>
                <a:gd name="T0" fmla="*/ 0 w 1084"/>
                <a:gd name="T1" fmla="*/ 1141 h 1141"/>
                <a:gd name="T2" fmla="*/ 881 w 1084"/>
                <a:gd name="T3" fmla="*/ 1141 h 1141"/>
                <a:gd name="T4" fmla="*/ 928 w 1084"/>
                <a:gd name="T5" fmla="*/ 867 h 1141"/>
                <a:gd name="T6" fmla="*/ 399 w 1084"/>
                <a:gd name="T7" fmla="*/ 867 h 1141"/>
                <a:gd name="T8" fmla="*/ 427 w 1084"/>
                <a:gd name="T9" fmla="*/ 706 h 1141"/>
                <a:gd name="T10" fmla="*/ 848 w 1084"/>
                <a:gd name="T11" fmla="*/ 706 h 1141"/>
                <a:gd name="T12" fmla="*/ 895 w 1084"/>
                <a:gd name="T13" fmla="*/ 437 h 1141"/>
                <a:gd name="T14" fmla="*/ 477 w 1084"/>
                <a:gd name="T15" fmla="*/ 437 h 1141"/>
                <a:gd name="T16" fmla="*/ 505 w 1084"/>
                <a:gd name="T17" fmla="*/ 271 h 1141"/>
                <a:gd name="T18" fmla="*/ 1034 w 1084"/>
                <a:gd name="T19" fmla="*/ 271 h 1141"/>
                <a:gd name="T20" fmla="*/ 1084 w 1084"/>
                <a:gd name="T21" fmla="*/ 0 h 1141"/>
                <a:gd name="T22" fmla="*/ 200 w 1084"/>
                <a:gd name="T23" fmla="*/ 0 h 1141"/>
                <a:gd name="T24" fmla="*/ 0 w 1084"/>
                <a:gd name="T25" fmla="*/ 1141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4" h="1141">
                  <a:moveTo>
                    <a:pt x="0" y="1141"/>
                  </a:moveTo>
                  <a:lnTo>
                    <a:pt x="881" y="1141"/>
                  </a:lnTo>
                  <a:lnTo>
                    <a:pt x="928" y="867"/>
                  </a:lnTo>
                  <a:lnTo>
                    <a:pt x="399" y="867"/>
                  </a:lnTo>
                  <a:lnTo>
                    <a:pt x="427" y="706"/>
                  </a:lnTo>
                  <a:lnTo>
                    <a:pt x="848" y="706"/>
                  </a:lnTo>
                  <a:lnTo>
                    <a:pt x="895" y="437"/>
                  </a:lnTo>
                  <a:lnTo>
                    <a:pt x="477" y="437"/>
                  </a:lnTo>
                  <a:lnTo>
                    <a:pt x="505" y="271"/>
                  </a:lnTo>
                  <a:lnTo>
                    <a:pt x="1034" y="271"/>
                  </a:lnTo>
                  <a:lnTo>
                    <a:pt x="1084" y="0"/>
                  </a:lnTo>
                  <a:lnTo>
                    <a:pt x="200" y="0"/>
                  </a:lnTo>
                  <a:lnTo>
                    <a:pt x="0" y="1141"/>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noEditPoints="1"/>
            </p:cNvSpPr>
            <p:nvPr/>
          </p:nvSpPr>
          <p:spPr bwMode="auto">
            <a:xfrm>
              <a:off x="3641" y="2020"/>
              <a:ext cx="1115" cy="1141"/>
            </a:xfrm>
            <a:custGeom>
              <a:avLst/>
              <a:gdLst>
                <a:gd name="T0" fmla="*/ 472 w 472"/>
                <a:gd name="T1" fmla="*/ 139 h 483"/>
                <a:gd name="T2" fmla="*/ 316 w 472"/>
                <a:gd name="T3" fmla="*/ 0 h 483"/>
                <a:gd name="T4" fmla="*/ 85 w 472"/>
                <a:gd name="T5" fmla="*/ 0 h 483"/>
                <a:gd name="T6" fmla="*/ 0 w 472"/>
                <a:gd name="T7" fmla="*/ 483 h 483"/>
                <a:gd name="T8" fmla="*/ 149 w 472"/>
                <a:gd name="T9" fmla="*/ 483 h 483"/>
                <a:gd name="T10" fmla="*/ 178 w 472"/>
                <a:gd name="T11" fmla="*/ 322 h 483"/>
                <a:gd name="T12" fmla="*/ 218 w 472"/>
                <a:gd name="T13" fmla="*/ 322 h 483"/>
                <a:gd name="T14" fmla="*/ 273 w 472"/>
                <a:gd name="T15" fmla="*/ 483 h 483"/>
                <a:gd name="T16" fmla="*/ 425 w 472"/>
                <a:gd name="T17" fmla="*/ 483 h 483"/>
                <a:gd name="T18" fmla="*/ 361 w 472"/>
                <a:gd name="T19" fmla="*/ 307 h 483"/>
                <a:gd name="T20" fmla="*/ 472 w 472"/>
                <a:gd name="T21" fmla="*/ 139 h 483"/>
                <a:gd name="T22" fmla="*/ 262 w 472"/>
                <a:gd name="T23" fmla="*/ 220 h 483"/>
                <a:gd name="T24" fmla="*/ 195 w 472"/>
                <a:gd name="T25" fmla="*/ 220 h 483"/>
                <a:gd name="T26" fmla="*/ 215 w 472"/>
                <a:gd name="T27" fmla="*/ 112 h 483"/>
                <a:gd name="T28" fmla="*/ 277 w 472"/>
                <a:gd name="T29" fmla="*/ 112 h 483"/>
                <a:gd name="T30" fmla="*/ 329 w 472"/>
                <a:gd name="T31" fmla="*/ 155 h 483"/>
                <a:gd name="T32" fmla="*/ 262 w 472"/>
                <a:gd name="T33" fmla="*/ 22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2" h="483">
                  <a:moveTo>
                    <a:pt x="472" y="139"/>
                  </a:moveTo>
                  <a:cubicBezTo>
                    <a:pt x="472" y="47"/>
                    <a:pt x="401" y="0"/>
                    <a:pt x="316" y="0"/>
                  </a:cubicBezTo>
                  <a:cubicBezTo>
                    <a:pt x="85" y="0"/>
                    <a:pt x="85" y="0"/>
                    <a:pt x="85" y="0"/>
                  </a:cubicBezTo>
                  <a:cubicBezTo>
                    <a:pt x="0" y="483"/>
                    <a:pt x="0" y="483"/>
                    <a:pt x="0" y="483"/>
                  </a:cubicBezTo>
                  <a:cubicBezTo>
                    <a:pt x="149" y="483"/>
                    <a:pt x="149" y="483"/>
                    <a:pt x="149" y="483"/>
                  </a:cubicBezTo>
                  <a:cubicBezTo>
                    <a:pt x="178" y="322"/>
                    <a:pt x="178" y="322"/>
                    <a:pt x="178" y="322"/>
                  </a:cubicBezTo>
                  <a:cubicBezTo>
                    <a:pt x="218" y="322"/>
                    <a:pt x="218" y="322"/>
                    <a:pt x="218" y="322"/>
                  </a:cubicBezTo>
                  <a:cubicBezTo>
                    <a:pt x="273" y="483"/>
                    <a:pt x="273" y="483"/>
                    <a:pt x="273" y="483"/>
                  </a:cubicBezTo>
                  <a:cubicBezTo>
                    <a:pt x="425" y="483"/>
                    <a:pt x="425" y="483"/>
                    <a:pt x="425" y="483"/>
                  </a:cubicBezTo>
                  <a:cubicBezTo>
                    <a:pt x="361" y="307"/>
                    <a:pt x="361" y="307"/>
                    <a:pt x="361" y="307"/>
                  </a:cubicBezTo>
                  <a:cubicBezTo>
                    <a:pt x="433" y="286"/>
                    <a:pt x="472" y="215"/>
                    <a:pt x="472" y="139"/>
                  </a:cubicBezTo>
                  <a:close/>
                  <a:moveTo>
                    <a:pt x="262" y="220"/>
                  </a:moveTo>
                  <a:cubicBezTo>
                    <a:pt x="195" y="220"/>
                    <a:pt x="195" y="220"/>
                    <a:pt x="195" y="220"/>
                  </a:cubicBezTo>
                  <a:cubicBezTo>
                    <a:pt x="215" y="112"/>
                    <a:pt x="215" y="112"/>
                    <a:pt x="215" y="112"/>
                  </a:cubicBezTo>
                  <a:cubicBezTo>
                    <a:pt x="277" y="112"/>
                    <a:pt x="277" y="112"/>
                    <a:pt x="277" y="112"/>
                  </a:cubicBezTo>
                  <a:cubicBezTo>
                    <a:pt x="304" y="112"/>
                    <a:pt x="329" y="127"/>
                    <a:pt x="329" y="155"/>
                  </a:cubicBezTo>
                  <a:cubicBezTo>
                    <a:pt x="329" y="192"/>
                    <a:pt x="299" y="220"/>
                    <a:pt x="262" y="220"/>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noEditPoints="1"/>
            </p:cNvSpPr>
            <p:nvPr/>
          </p:nvSpPr>
          <p:spPr bwMode="auto">
            <a:xfrm>
              <a:off x="8555" y="2022"/>
              <a:ext cx="215" cy="208"/>
            </a:xfrm>
            <a:custGeom>
              <a:avLst/>
              <a:gdLst>
                <a:gd name="T0" fmla="*/ 45 w 91"/>
                <a:gd name="T1" fmla="*/ 0 h 88"/>
                <a:gd name="T2" fmla="*/ 0 w 91"/>
                <a:gd name="T3" fmla="*/ 44 h 88"/>
                <a:gd name="T4" fmla="*/ 45 w 91"/>
                <a:gd name="T5" fmla="*/ 88 h 88"/>
                <a:gd name="T6" fmla="*/ 91 w 91"/>
                <a:gd name="T7" fmla="*/ 44 h 88"/>
                <a:gd name="T8" fmla="*/ 45 w 91"/>
                <a:gd name="T9" fmla="*/ 0 h 88"/>
                <a:gd name="T10" fmla="*/ 45 w 91"/>
                <a:gd name="T11" fmla="*/ 84 h 88"/>
                <a:gd name="T12" fmla="*/ 5 w 91"/>
                <a:gd name="T13" fmla="*/ 44 h 88"/>
                <a:gd name="T14" fmla="*/ 45 w 91"/>
                <a:gd name="T15" fmla="*/ 4 h 88"/>
                <a:gd name="T16" fmla="*/ 86 w 91"/>
                <a:gd name="T17" fmla="*/ 44 h 88"/>
                <a:gd name="T18" fmla="*/ 45 w 91"/>
                <a:gd name="T19" fmla="*/ 8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88">
                  <a:moveTo>
                    <a:pt x="45" y="0"/>
                  </a:moveTo>
                  <a:cubicBezTo>
                    <a:pt x="17" y="0"/>
                    <a:pt x="0" y="21"/>
                    <a:pt x="0" y="44"/>
                  </a:cubicBezTo>
                  <a:cubicBezTo>
                    <a:pt x="0" y="67"/>
                    <a:pt x="17" y="88"/>
                    <a:pt x="45" y="88"/>
                  </a:cubicBezTo>
                  <a:cubicBezTo>
                    <a:pt x="74" y="88"/>
                    <a:pt x="91" y="67"/>
                    <a:pt x="91" y="44"/>
                  </a:cubicBezTo>
                  <a:cubicBezTo>
                    <a:pt x="91" y="21"/>
                    <a:pt x="74" y="0"/>
                    <a:pt x="45" y="0"/>
                  </a:cubicBezTo>
                  <a:close/>
                  <a:moveTo>
                    <a:pt x="45" y="84"/>
                  </a:moveTo>
                  <a:cubicBezTo>
                    <a:pt x="21" y="84"/>
                    <a:pt x="5" y="66"/>
                    <a:pt x="5" y="44"/>
                  </a:cubicBezTo>
                  <a:cubicBezTo>
                    <a:pt x="5" y="22"/>
                    <a:pt x="21" y="4"/>
                    <a:pt x="45" y="4"/>
                  </a:cubicBezTo>
                  <a:cubicBezTo>
                    <a:pt x="70" y="4"/>
                    <a:pt x="86" y="22"/>
                    <a:pt x="86" y="44"/>
                  </a:cubicBezTo>
                  <a:cubicBezTo>
                    <a:pt x="86" y="66"/>
                    <a:pt x="70" y="84"/>
                    <a:pt x="45" y="84"/>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6"/>
            <p:cNvSpPr>
              <a:spLocks/>
            </p:cNvSpPr>
            <p:nvPr/>
          </p:nvSpPr>
          <p:spPr bwMode="auto">
            <a:xfrm>
              <a:off x="4723" y="2020"/>
              <a:ext cx="556" cy="1141"/>
            </a:xfrm>
            <a:custGeom>
              <a:avLst/>
              <a:gdLst>
                <a:gd name="T0" fmla="*/ 204 w 556"/>
                <a:gd name="T1" fmla="*/ 0 h 1141"/>
                <a:gd name="T2" fmla="*/ 0 w 556"/>
                <a:gd name="T3" fmla="*/ 1141 h 1141"/>
                <a:gd name="T4" fmla="*/ 352 w 556"/>
                <a:gd name="T5" fmla="*/ 1141 h 1141"/>
                <a:gd name="T6" fmla="*/ 556 w 556"/>
                <a:gd name="T7" fmla="*/ 0 h 1141"/>
                <a:gd name="T8" fmla="*/ 204 w 556"/>
                <a:gd name="T9" fmla="*/ 0 h 1141"/>
              </a:gdLst>
              <a:ahLst/>
              <a:cxnLst>
                <a:cxn ang="0">
                  <a:pos x="T0" y="T1"/>
                </a:cxn>
                <a:cxn ang="0">
                  <a:pos x="T2" y="T3"/>
                </a:cxn>
                <a:cxn ang="0">
                  <a:pos x="T4" y="T5"/>
                </a:cxn>
                <a:cxn ang="0">
                  <a:pos x="T6" y="T7"/>
                </a:cxn>
                <a:cxn ang="0">
                  <a:pos x="T8" y="T9"/>
                </a:cxn>
              </a:cxnLst>
              <a:rect l="0" t="0" r="r" b="b"/>
              <a:pathLst>
                <a:path w="556" h="1141">
                  <a:moveTo>
                    <a:pt x="204" y="0"/>
                  </a:moveTo>
                  <a:lnTo>
                    <a:pt x="0" y="1141"/>
                  </a:lnTo>
                  <a:lnTo>
                    <a:pt x="352" y="1141"/>
                  </a:lnTo>
                  <a:lnTo>
                    <a:pt x="556" y="0"/>
                  </a:lnTo>
                  <a:lnTo>
                    <a:pt x="204" y="0"/>
                  </a:ln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p:cNvSpPr>
              <a:spLocks noEditPoints="1"/>
            </p:cNvSpPr>
            <p:nvPr/>
          </p:nvSpPr>
          <p:spPr bwMode="auto">
            <a:xfrm>
              <a:off x="5201" y="2020"/>
              <a:ext cx="1124" cy="1141"/>
            </a:xfrm>
            <a:custGeom>
              <a:avLst/>
              <a:gdLst>
                <a:gd name="T0" fmla="*/ 299 w 476"/>
                <a:gd name="T1" fmla="*/ 0 h 483"/>
                <a:gd name="T2" fmla="*/ 86 w 476"/>
                <a:gd name="T3" fmla="*/ 0 h 483"/>
                <a:gd name="T4" fmla="*/ 0 w 476"/>
                <a:gd name="T5" fmla="*/ 483 h 483"/>
                <a:gd name="T6" fmla="*/ 215 w 476"/>
                <a:gd name="T7" fmla="*/ 483 h 483"/>
                <a:gd name="T8" fmla="*/ 445 w 476"/>
                <a:gd name="T9" fmla="*/ 323 h 483"/>
                <a:gd name="T10" fmla="*/ 472 w 476"/>
                <a:gd name="T11" fmla="*/ 174 h 483"/>
                <a:gd name="T12" fmla="*/ 476 w 476"/>
                <a:gd name="T13" fmla="*/ 139 h 483"/>
                <a:gd name="T14" fmla="*/ 299 w 476"/>
                <a:gd name="T15" fmla="*/ 0 h 483"/>
                <a:gd name="T16" fmla="*/ 320 w 476"/>
                <a:gd name="T17" fmla="*/ 177 h 483"/>
                <a:gd name="T18" fmla="*/ 297 w 476"/>
                <a:gd name="T19" fmla="*/ 305 h 483"/>
                <a:gd name="T20" fmla="*/ 224 w 476"/>
                <a:gd name="T21" fmla="*/ 367 h 483"/>
                <a:gd name="T22" fmla="*/ 170 w 476"/>
                <a:gd name="T23" fmla="*/ 367 h 483"/>
                <a:gd name="T24" fmla="*/ 214 w 476"/>
                <a:gd name="T25" fmla="*/ 116 h 483"/>
                <a:gd name="T26" fmla="*/ 265 w 476"/>
                <a:gd name="T27" fmla="*/ 116 h 483"/>
                <a:gd name="T28" fmla="*/ 321 w 476"/>
                <a:gd name="T29" fmla="*/ 165 h 483"/>
                <a:gd name="T30" fmla="*/ 320 w 476"/>
                <a:gd name="T31"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6" h="483">
                  <a:moveTo>
                    <a:pt x="299" y="0"/>
                  </a:moveTo>
                  <a:cubicBezTo>
                    <a:pt x="86" y="0"/>
                    <a:pt x="86" y="0"/>
                    <a:pt x="86" y="0"/>
                  </a:cubicBezTo>
                  <a:cubicBezTo>
                    <a:pt x="0" y="483"/>
                    <a:pt x="0" y="483"/>
                    <a:pt x="0" y="483"/>
                  </a:cubicBezTo>
                  <a:cubicBezTo>
                    <a:pt x="215" y="483"/>
                    <a:pt x="215" y="483"/>
                    <a:pt x="215" y="483"/>
                  </a:cubicBezTo>
                  <a:cubicBezTo>
                    <a:pt x="331" y="483"/>
                    <a:pt x="423" y="443"/>
                    <a:pt x="445" y="323"/>
                  </a:cubicBezTo>
                  <a:cubicBezTo>
                    <a:pt x="454" y="275"/>
                    <a:pt x="464" y="222"/>
                    <a:pt x="472" y="174"/>
                  </a:cubicBezTo>
                  <a:cubicBezTo>
                    <a:pt x="474" y="163"/>
                    <a:pt x="476" y="151"/>
                    <a:pt x="476" y="139"/>
                  </a:cubicBezTo>
                  <a:cubicBezTo>
                    <a:pt x="476" y="38"/>
                    <a:pt x="385" y="0"/>
                    <a:pt x="299" y="0"/>
                  </a:cubicBezTo>
                  <a:close/>
                  <a:moveTo>
                    <a:pt x="320" y="177"/>
                  </a:moveTo>
                  <a:cubicBezTo>
                    <a:pt x="297" y="305"/>
                    <a:pt x="297" y="305"/>
                    <a:pt x="297" y="305"/>
                  </a:cubicBezTo>
                  <a:cubicBezTo>
                    <a:pt x="291" y="341"/>
                    <a:pt x="261" y="367"/>
                    <a:pt x="224" y="367"/>
                  </a:cubicBezTo>
                  <a:cubicBezTo>
                    <a:pt x="170" y="367"/>
                    <a:pt x="170" y="367"/>
                    <a:pt x="170" y="367"/>
                  </a:cubicBezTo>
                  <a:cubicBezTo>
                    <a:pt x="214" y="116"/>
                    <a:pt x="214" y="116"/>
                    <a:pt x="214" y="116"/>
                  </a:cubicBezTo>
                  <a:cubicBezTo>
                    <a:pt x="265" y="116"/>
                    <a:pt x="265" y="116"/>
                    <a:pt x="265" y="116"/>
                  </a:cubicBezTo>
                  <a:cubicBezTo>
                    <a:pt x="296" y="116"/>
                    <a:pt x="321" y="132"/>
                    <a:pt x="321" y="165"/>
                  </a:cubicBezTo>
                  <a:cubicBezTo>
                    <a:pt x="321" y="169"/>
                    <a:pt x="320" y="173"/>
                    <a:pt x="320" y="177"/>
                  </a:cubicBezTo>
                  <a:close/>
                </a:path>
              </a:pathLst>
            </a:custGeom>
            <a:solidFill>
              <a:srgbClr val="5555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Rectangle 23"/>
          <p:cNvSpPr/>
          <p:nvPr userDrawn="1"/>
        </p:nvSpPr>
        <p:spPr>
          <a:xfrm>
            <a:off x="0" y="0"/>
            <a:ext cx="12192001" cy="6858000"/>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712228"/>
      </p:ext>
    </p:extLst>
  </p:cSld>
  <p:clrMapOvr>
    <a:masterClrMapping/>
  </p:clrMapOvr>
  <p:extLst>
    <p:ext uri="{DCECCB84-F9BA-43D5-87BE-67443E8EF086}">
      <p15:sldGuideLst xmlns:p15="http://schemas.microsoft.com/office/powerpoint/2012/main">
        <p15:guide id="1" orient="horz" pos="456" userDrawn="1">
          <p15:clr>
            <a:srgbClr val="FBAE40"/>
          </p15:clr>
        </p15:guide>
        <p15:guide id="2" pos="3480" userDrawn="1">
          <p15:clr>
            <a:srgbClr val="FBAE40"/>
          </p15:clr>
        </p15:guide>
        <p15:guide id="3" orient="horz" pos="12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5" name="Straight Connector 14"/>
          <p:cNvCxnSpPr/>
          <p:nvPr userDrawn="1"/>
        </p:nvCxnSpPr>
        <p:spPr bwMode="ltGray">
          <a:xfrm flipH="1">
            <a:off x="0" y="239441"/>
            <a:ext cx="121920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bwMode="white">
          <a:xfrm>
            <a:off x="0" y="0"/>
            <a:ext cx="18288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8977" y="416891"/>
            <a:ext cx="10515600" cy="546305"/>
          </a:xfrm>
          <a:prstGeom prst="rect">
            <a:avLst/>
          </a:prstGeom>
        </p:spPr>
        <p:txBody>
          <a:bodyPr vert="horz" lIns="91440" tIns="45720" rIns="91440" bIns="45720" rtlCol="0" anchor="ctr" anchorCtr="0">
            <a:noAutofit/>
          </a:bodyPr>
          <a:lstStyle/>
          <a:p>
            <a:r>
              <a:rPr lang="en-US" dirty="0"/>
              <a:t>Click to edit Master title style</a:t>
            </a:r>
          </a:p>
        </p:txBody>
      </p:sp>
      <p:sp>
        <p:nvSpPr>
          <p:cNvPr id="3" name="Text Placeholder 2"/>
          <p:cNvSpPr>
            <a:spLocks noGrp="1"/>
          </p:cNvSpPr>
          <p:nvPr>
            <p:ph type="body" idx="1"/>
          </p:nvPr>
        </p:nvSpPr>
        <p:spPr>
          <a:xfrm>
            <a:off x="388977" y="1482888"/>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15"/>
          <p:cNvSpPr>
            <a:spLocks noGrp="1"/>
          </p:cNvSpPr>
          <p:nvPr>
            <p:ph type="sldNum" sz="quarter" idx="4"/>
          </p:nvPr>
        </p:nvSpPr>
        <p:spPr>
          <a:xfrm>
            <a:off x="9127068" y="6324176"/>
            <a:ext cx="2743200" cy="365125"/>
          </a:xfrm>
          <a:prstGeom prst="rect">
            <a:avLst/>
          </a:prstGeom>
        </p:spPr>
        <p:txBody>
          <a:bodyPr vert="horz" lIns="91440" tIns="45720" rIns="91440" bIns="45720" rtlCol="0" anchor="ctr"/>
          <a:lstStyle>
            <a:lvl1pPr algn="r">
              <a:defRPr sz="1050" b="0">
                <a:solidFill>
                  <a:schemeClr val="tx1"/>
                </a:solidFill>
                <a:latin typeface="+mj-lt"/>
              </a:defRPr>
            </a:lvl1pPr>
          </a:lstStyle>
          <a:p>
            <a:fld id="{50A71C89-2D7F-4DE3-B686-B567B7CE4AF9}" type="slidenum">
              <a:rPr lang="en-US" smtClean="0"/>
              <a:pPr/>
              <a:t>‹#›</a:t>
            </a:fld>
            <a:endParaRPr lang="en-US" dirty="0"/>
          </a:p>
        </p:txBody>
      </p:sp>
      <p:sp>
        <p:nvSpPr>
          <p:cNvPr id="14" name="Rectangle 13"/>
          <p:cNvSpPr/>
          <p:nvPr userDrawn="1"/>
        </p:nvSpPr>
        <p:spPr>
          <a:xfrm>
            <a:off x="1" y="0"/>
            <a:ext cx="12192000" cy="6858000"/>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bwMode="ltGray">
          <a:xfrm flipH="1">
            <a:off x="0" y="1140646"/>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854948"/>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58" r:id="rId3"/>
    <p:sldLayoutId id="2147483662" r:id="rId4"/>
    <p:sldLayoutId id="2147483738" r:id="rId5"/>
    <p:sldLayoutId id="2147483687" r:id="rId6"/>
    <p:sldLayoutId id="2147483799" r:id="rId7"/>
    <p:sldLayoutId id="2147483803" r:id="rId8"/>
    <p:sldLayoutId id="2147483800" r:id="rId9"/>
    <p:sldLayoutId id="2147483845" r:id="rId10"/>
    <p:sldLayoutId id="2147483855" r:id="rId11"/>
    <p:sldLayoutId id="2147483782" r:id="rId12"/>
    <p:sldLayoutId id="2147483781" r:id="rId13"/>
    <p:sldLayoutId id="2147483801" r:id="rId14"/>
    <p:sldLayoutId id="2147483856" r:id="rId15"/>
    <p:sldLayoutId id="2147483857" r:id="rId16"/>
  </p:sldLayoutIdLst>
  <p:hf hdr="0" ftr="0" dt="0"/>
  <p:txStyles>
    <p:title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p:titleStyle>
    <p:bodyStyle>
      <a:lvl1pPr marL="174625" indent="-174625" algn="l" defTabSz="914400" rtl="0" eaLnBrk="1" latinLnBrk="0" hangingPunct="1">
        <a:lnSpc>
          <a:spcPct val="85000"/>
        </a:lnSpc>
        <a:spcBef>
          <a:spcPts val="600"/>
        </a:spcBef>
        <a:spcAft>
          <a:spcPts val="300"/>
        </a:spcAft>
        <a:buClr>
          <a:schemeClr val="accent1"/>
        </a:buClr>
        <a:buFont typeface="Arial" panose="020B0604020202020204" pitchFamily="34" charset="0"/>
        <a:buChar char="•"/>
        <a:defRPr sz="2400" kern="1200">
          <a:solidFill>
            <a:schemeClr val="accent2"/>
          </a:solidFill>
          <a:latin typeface="+mn-lt"/>
          <a:ea typeface="+mn-ea"/>
          <a:cs typeface="+mn-cs"/>
        </a:defRPr>
      </a:lvl1pPr>
      <a:lvl2pPr marL="461963" indent="-231775" algn="l" defTabSz="914400" rtl="0" eaLnBrk="1" latinLnBrk="0" hangingPunct="1">
        <a:lnSpc>
          <a:spcPct val="85000"/>
        </a:lnSpc>
        <a:spcBef>
          <a:spcPts val="600"/>
        </a:spcBef>
        <a:spcAft>
          <a:spcPts val="300"/>
        </a:spcAft>
        <a:buClr>
          <a:schemeClr val="bg2">
            <a:lumMod val="90000"/>
          </a:schemeClr>
        </a:buClr>
        <a:buFont typeface="Arial" panose="020B0604020202020204" pitchFamily="34" charset="0"/>
        <a:buChar char="–"/>
        <a:defRPr sz="2000" kern="1200">
          <a:solidFill>
            <a:schemeClr val="accent2"/>
          </a:solidFill>
          <a:latin typeface="+mn-lt"/>
          <a:ea typeface="+mn-ea"/>
          <a:cs typeface="+mn-cs"/>
        </a:defRPr>
      </a:lvl2pPr>
      <a:lvl3pPr marL="739775" indent="-174625" algn="l" defTabSz="914400" rtl="0" eaLnBrk="1" latinLnBrk="0" hangingPunct="1">
        <a:lnSpc>
          <a:spcPct val="85000"/>
        </a:lnSpc>
        <a:spcBef>
          <a:spcPts val="600"/>
        </a:spcBef>
        <a:spcAft>
          <a:spcPts val="300"/>
        </a:spcAft>
        <a:buClr>
          <a:schemeClr val="accent4">
            <a:lumMod val="60000"/>
            <a:lumOff val="40000"/>
          </a:schemeClr>
        </a:buClr>
        <a:buFont typeface="Wingdings" panose="05000000000000000000" pitchFamily="2" charset="2"/>
        <a:buChar char="§"/>
        <a:defRPr sz="1800" kern="1200">
          <a:solidFill>
            <a:schemeClr val="accent2"/>
          </a:solidFill>
          <a:latin typeface="+mn-lt"/>
          <a:ea typeface="+mn-ea"/>
          <a:cs typeface="+mn-cs"/>
        </a:defRPr>
      </a:lvl3pPr>
      <a:lvl4pPr marL="1025525" indent="-166688" algn="l" defTabSz="914400" rtl="0" eaLnBrk="1" latinLnBrk="0" hangingPunct="1">
        <a:lnSpc>
          <a:spcPct val="85000"/>
        </a:lnSpc>
        <a:spcBef>
          <a:spcPts val="600"/>
        </a:spcBef>
        <a:spcAft>
          <a:spcPts val="300"/>
        </a:spcAft>
        <a:buClr>
          <a:schemeClr val="accent6"/>
        </a:buClr>
        <a:buFont typeface="Arial" panose="020B0604020202020204" pitchFamily="34" charset="0"/>
        <a:buChar char="•"/>
        <a:defRPr sz="1600" kern="1200">
          <a:solidFill>
            <a:schemeClr val="accent2"/>
          </a:solidFill>
          <a:latin typeface="+mn-lt"/>
          <a:ea typeface="+mn-ea"/>
          <a:cs typeface="+mn-cs"/>
        </a:defRPr>
      </a:lvl4pPr>
      <a:lvl5pPr marL="1311275" indent="-111125" algn="l" defTabSz="914400" rtl="0" eaLnBrk="1" latinLnBrk="0" hangingPunct="1">
        <a:lnSpc>
          <a:spcPct val="85000"/>
        </a:lnSpc>
        <a:spcBef>
          <a:spcPts val="600"/>
        </a:spcBef>
        <a:spcAft>
          <a:spcPts val="300"/>
        </a:spcAft>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64" userDrawn="1">
          <p15:clr>
            <a:srgbClr val="F26B43"/>
          </p15:clr>
        </p15:guide>
        <p15:guide id="3" pos="7416" userDrawn="1">
          <p15:clr>
            <a:srgbClr val="F26B43"/>
          </p15:clr>
        </p15:guide>
        <p15:guide id="4" orient="horz" pos="192" userDrawn="1">
          <p15:clr>
            <a:srgbClr val="F26B43"/>
          </p15:clr>
        </p15:guide>
        <p15:guide id="5" orient="horz" pos="4128" userDrawn="1">
          <p15:clr>
            <a:srgbClr val="F26B43"/>
          </p15:clr>
        </p15:guide>
        <p15:guide id="6" orient="horz" pos="456" userDrawn="1">
          <p15:clr>
            <a:srgbClr val="F26B43"/>
          </p15:clr>
        </p15:guide>
        <p15:guide id="7" orient="horz" pos="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63BF71-17A8-FD7B-F094-F267A0361A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0656FC-488F-1787-C141-B4BD8BA59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A8143-905B-FC6C-08CF-6E8787513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473180-BDB2-4771-ABF8-52D5DBB73D88}" type="datetimeFigureOut">
              <a:rPr lang="en-US" smtClean="0"/>
              <a:t>9/6/2023</a:t>
            </a:fld>
            <a:endParaRPr lang="en-US"/>
          </a:p>
        </p:txBody>
      </p:sp>
      <p:sp>
        <p:nvSpPr>
          <p:cNvPr id="5" name="Footer Placeholder 4">
            <a:extLst>
              <a:ext uri="{FF2B5EF4-FFF2-40B4-BE49-F238E27FC236}">
                <a16:creationId xmlns:a16="http://schemas.microsoft.com/office/drawing/2014/main" id="{64E5A61B-3E02-DF1F-5688-CAFB3E78B5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18FBE6-4E34-A7F9-6F0C-06767BC1C0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B9388B-7216-491E-875D-7B8B9AA0807F}" type="slidenum">
              <a:rPr lang="en-US" smtClean="0"/>
              <a:t>‹#›</a:t>
            </a:fld>
            <a:endParaRPr lang="en-US"/>
          </a:p>
        </p:txBody>
      </p:sp>
    </p:spTree>
    <p:extLst>
      <p:ext uri="{BB962C8B-B14F-4D97-AF65-F5344CB8AC3E}">
        <p14:creationId xmlns:p14="http://schemas.microsoft.com/office/powerpoint/2010/main" val="3952106990"/>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9.png"/><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openxmlformats.org/officeDocument/2006/relationships/hyperlink" Target="https://www.thesslstore.com/blog/googles-post-quantum-cryptography-experiment-successful/" TargetMode="External"/><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hyperlink" Target="https://www.dhs.gov/quantum" TargetMode="External"/><Relationship Id="rId4" Type="http://schemas.openxmlformats.org/officeDocument/2006/relationships/hyperlink" Target="https://www.cisa.gov/quantu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hyperlink" Target="https://quantum-safe.c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8.wdp"/><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9.png"/><Relationship Id="rId5" Type="http://schemas.microsoft.com/office/2007/relationships/hdphoto" Target="../media/hdphoto7.wdp"/><Relationship Id="rId4" Type="http://schemas.openxmlformats.org/officeDocument/2006/relationships/image" Target="../media/image18.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1801CF4-E5F7-2923-EDEA-4B48438D73AA}"/>
              </a:ext>
            </a:extLst>
          </p:cNvPr>
          <p:cNvSpPr>
            <a:spLocks noGrp="1"/>
          </p:cNvSpPr>
          <p:nvPr>
            <p:ph type="sldNum" sz="quarter" idx="19"/>
          </p:nvPr>
        </p:nvSpPr>
        <p:spPr/>
        <p:txBody>
          <a:bodyPr/>
          <a:lstStyle/>
          <a:p>
            <a:fld id="{50A71C89-2D7F-4DE3-B686-B567B7CE4AF9}" type="slidenum">
              <a:rPr lang="en-US" smtClean="0"/>
              <a:pPr/>
              <a:t>1</a:t>
            </a:fld>
            <a:endParaRPr lang="en-US" dirty="0"/>
          </a:p>
        </p:txBody>
      </p:sp>
      <p:sp>
        <p:nvSpPr>
          <p:cNvPr id="4" name="Title 6">
            <a:extLst>
              <a:ext uri="{FF2B5EF4-FFF2-40B4-BE49-F238E27FC236}">
                <a16:creationId xmlns:a16="http://schemas.microsoft.com/office/drawing/2014/main" id="{D5DF650D-0389-13A7-C0D2-5849BDE41459}"/>
              </a:ext>
            </a:extLst>
          </p:cNvPr>
          <p:cNvSpPr txBox="1">
            <a:spLocks/>
          </p:cNvSpPr>
          <p:nvPr/>
        </p:nvSpPr>
        <p:spPr>
          <a:xfrm>
            <a:off x="662589" y="168699"/>
            <a:ext cx="11068052" cy="1860550"/>
          </a:xfrm>
          <a:prstGeom prst="rect">
            <a:avLst/>
          </a:prstGeom>
        </p:spPr>
        <p:txBody>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algn="ctr"/>
            <a:r>
              <a:rPr lang="en-US" sz="8000" dirty="0">
                <a:latin typeface="+mj-lt"/>
              </a:rPr>
              <a:t> </a:t>
            </a:r>
            <a:r>
              <a:rPr lang="en-US" sz="6000" dirty="0">
                <a:latin typeface="+mj-lt"/>
              </a:rPr>
              <a:t>Quantum Computing</a:t>
            </a:r>
            <a:br>
              <a:rPr lang="en-US" sz="6000" dirty="0">
                <a:latin typeface="+mj-lt"/>
              </a:rPr>
            </a:br>
            <a:r>
              <a:rPr lang="en-US" sz="4000" dirty="0">
                <a:latin typeface="+mj-lt"/>
              </a:rPr>
              <a:t>A New Realistic Paradigm</a:t>
            </a:r>
            <a:endParaRPr lang="en-US" sz="8000" dirty="0">
              <a:latin typeface="+mj-lt"/>
            </a:endParaRPr>
          </a:p>
        </p:txBody>
      </p:sp>
      <p:sp>
        <p:nvSpPr>
          <p:cNvPr id="9" name="TextBox 8">
            <a:extLst>
              <a:ext uri="{FF2B5EF4-FFF2-40B4-BE49-F238E27FC236}">
                <a16:creationId xmlns:a16="http://schemas.microsoft.com/office/drawing/2014/main" id="{EBF2957F-93AB-1001-602F-1EA2670E41AB}"/>
              </a:ext>
            </a:extLst>
          </p:cNvPr>
          <p:cNvSpPr txBox="1"/>
          <p:nvPr/>
        </p:nvSpPr>
        <p:spPr>
          <a:xfrm>
            <a:off x="256032" y="4715958"/>
            <a:ext cx="6103856" cy="1354217"/>
          </a:xfrm>
          <a:prstGeom prst="rect">
            <a:avLst/>
          </a:prstGeom>
          <a:noFill/>
        </p:spPr>
        <p:txBody>
          <a:bodyPr wrap="square">
            <a:spAutoFit/>
          </a:bodyPr>
          <a:lstStyle/>
          <a:p>
            <a:pPr marL="0" marR="0">
              <a:spcBef>
                <a:spcPts val="0"/>
              </a:spcBef>
              <a:spcAft>
                <a:spcPts val="0"/>
              </a:spcAft>
            </a:pPr>
            <a:r>
              <a:rPr lang="en-US" b="1" dirty="0">
                <a:effectLst/>
                <a:latin typeface="Arial" panose="020B0604020202020204" pitchFamily="34" charset="0"/>
                <a:ea typeface="Calibri" panose="020F0502020204030204" pitchFamily="34" charset="0"/>
              </a:rPr>
              <a:t>Prashant</a:t>
            </a:r>
            <a:r>
              <a:rPr lang="en-US" sz="1600" b="1" dirty="0">
                <a:effectLst/>
                <a:latin typeface="Arial" panose="020B0604020202020204" pitchFamily="34" charset="0"/>
                <a:ea typeface="Calibri" panose="020F0502020204030204" pitchFamily="34" charset="0"/>
              </a:rPr>
              <a:t> </a:t>
            </a:r>
            <a:r>
              <a:rPr lang="en-US" sz="1200" b="1" dirty="0">
                <a:effectLst/>
                <a:latin typeface="Arial" panose="020B0604020202020204" pitchFamily="34" charset="0"/>
                <a:ea typeface="Calibri" panose="020F0502020204030204" pitchFamily="34" charset="0"/>
              </a:rPr>
              <a:t>CISSP, CCSP, AZURE, CTMA, CSOCP, GCIH</a:t>
            </a:r>
            <a:endParaRPr lang="en-US" sz="12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Arial" panose="020B0604020202020204" pitchFamily="34" charset="0"/>
                <a:ea typeface="Calibri" panose="020F0502020204030204" pitchFamily="34" charset="0"/>
              </a:rPr>
              <a:t>Senior Cyber Security Advisor</a:t>
            </a:r>
            <a:endParaRPr lang="en-US" sz="1600" dirty="0">
              <a:effectLst/>
              <a:latin typeface="Calibri" panose="020F0502020204030204" pitchFamily="34" charset="0"/>
              <a:ea typeface="Calibri" panose="020F0502020204030204" pitchFamily="34" charset="0"/>
            </a:endParaRPr>
          </a:p>
          <a:p>
            <a:pPr marL="0">
              <a:lnSpc>
                <a:spcPct val="100000"/>
              </a:lnSpc>
            </a:pPr>
            <a:r>
              <a:rPr lang="en-US" sz="1600" dirty="0">
                <a:latin typeface="Arial"/>
                <a:cs typeface="Arial"/>
              </a:rPr>
              <a:t>https://www.linkedin.com/in/prashantprofile/</a:t>
            </a:r>
          </a:p>
          <a:p>
            <a:r>
              <a:rPr lang="en-US" sz="1600" dirty="0">
                <a:latin typeface="Arial"/>
                <a:cs typeface="Arial"/>
              </a:rPr>
              <a:t>Twitter: @prashant_geek</a:t>
            </a:r>
          </a:p>
          <a:p>
            <a:r>
              <a:rPr lang="en-US" sz="1600" dirty="0">
                <a:latin typeface="Arial"/>
                <a:cs typeface="Arial"/>
              </a:rPr>
              <a:t>GitHub: https://github.com/prashant-iiitm/Conference-Talks</a:t>
            </a:r>
          </a:p>
        </p:txBody>
      </p:sp>
      <p:sp>
        <p:nvSpPr>
          <p:cNvPr id="11" name="TextBox 10">
            <a:extLst>
              <a:ext uri="{FF2B5EF4-FFF2-40B4-BE49-F238E27FC236}">
                <a16:creationId xmlns:a16="http://schemas.microsoft.com/office/drawing/2014/main" id="{BA526258-75C2-BB0B-4F04-F60D8D23FEE3}"/>
              </a:ext>
            </a:extLst>
          </p:cNvPr>
          <p:cNvSpPr txBox="1"/>
          <p:nvPr/>
        </p:nvSpPr>
        <p:spPr>
          <a:xfrm>
            <a:off x="256032" y="6199922"/>
            <a:ext cx="11614236" cy="4770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rial" panose="020B0604020202020204"/>
              </a:rPr>
              <a:t>Disclaimer:</a:t>
            </a:r>
            <a:r>
              <a:rPr kumimoji="0" lang="en-US" sz="1100" b="0" i="0" u="none" strike="noStrike" kern="1200" cap="none" spc="0" normalizeH="0" baseline="0" noProof="0" dirty="0">
                <a:ln>
                  <a:noFill/>
                </a:ln>
                <a:effectLst/>
                <a:uLnTx/>
                <a:uFillTx/>
                <a:latin typeface="Arial" panose="020B0604020202020204"/>
              </a:rPr>
              <a:t> </a:t>
            </a:r>
            <a:r>
              <a:rPr lang="en-US" sz="1100" b="1" dirty="0">
                <a:latin typeface="Arial" panose="020B0604020202020204"/>
              </a:rPr>
              <a:t>V</a:t>
            </a:r>
            <a:r>
              <a:rPr lang="en-US" sz="1100" b="1" i="0" dirty="0">
                <a:effectLst/>
                <a:latin typeface="Helvetica Neue"/>
              </a:rPr>
              <a:t>iews, thoughts, and opinions expressed in the talk belong solely to the author(s), and not necessarily to the author's employer, organization</a:t>
            </a:r>
            <a:r>
              <a:rPr lang="en-US" sz="1100" b="1" dirty="0">
                <a:latin typeface="Helvetica Neue"/>
              </a:rPr>
              <a:t> or any </a:t>
            </a:r>
            <a:r>
              <a:rPr lang="en-US" sz="1100" b="1" i="0" dirty="0">
                <a:effectLst/>
                <a:latin typeface="Helvetica Neue"/>
              </a:rPr>
              <a:t>committee.</a:t>
            </a:r>
            <a:endParaRPr kumimoji="0" lang="en-US" sz="1100" b="1" i="0" u="none" strike="noStrike" kern="1200" cap="none" spc="0" normalizeH="0" baseline="0" noProof="0" dirty="0">
              <a:ln>
                <a:noFill/>
              </a:ln>
              <a:effectLst/>
              <a:uLnTx/>
              <a:uFillTx/>
              <a:latin typeface="Arial" panose="020B0604020202020204"/>
            </a:endParaRPr>
          </a:p>
        </p:txBody>
      </p:sp>
      <p:pic>
        <p:nvPicPr>
          <p:cNvPr id="1028" name="Picture 4" descr="Researchers demonstrate the power of quantum computing in drug design">
            <a:extLst>
              <a:ext uri="{FF2B5EF4-FFF2-40B4-BE49-F238E27FC236}">
                <a16:creationId xmlns:a16="http://schemas.microsoft.com/office/drawing/2014/main" id="{B7C56723-5033-FB2C-F22C-311EDB668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8710" y="2101389"/>
            <a:ext cx="2468880"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404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5359AA-8B3F-47C4-9C16-E6BF452FB38B}"/>
              </a:ext>
            </a:extLst>
          </p:cNvPr>
          <p:cNvSpPr>
            <a:spLocks noGrp="1"/>
          </p:cNvSpPr>
          <p:nvPr>
            <p:ph type="sldNum" sz="quarter" idx="12"/>
          </p:nvPr>
        </p:nvSpPr>
        <p:spPr/>
        <p:txBody>
          <a:bodyPr/>
          <a:lstStyle/>
          <a:p>
            <a:pPr>
              <a:defRPr/>
            </a:pPr>
            <a:fld id="{7D0A42A3-10F4-45C2-9FEF-E046E667F29F}" type="slidenum">
              <a:rPr lang="en-US" altLang="en-US" smtClean="0"/>
              <a:pPr>
                <a:defRPr/>
              </a:pPr>
              <a:t>10</a:t>
            </a:fld>
            <a:endParaRPr lang="en-US" altLang="en-US"/>
          </a:p>
        </p:txBody>
      </p:sp>
      <p:pic>
        <p:nvPicPr>
          <p:cNvPr id="2049" name="Picture 1" descr="Machine generated alternative text:&#10;When classical compute systems reach their limits... &#10;J Ill.- &#10;Circuit &#10;fault &#10;diagnosis &#10;Material &#10;Chemistryv &#10;Energy &#10;discovery &#10;Signal &#10;cessing &#10;Machine &#10;leaming &#10;Routing &#10;Scheduling &amp; logistics &#10;you.&quot; tilizÅ the &#10;quantum com uting to &#10;solve some of the world's toughest problems. ">
            <a:extLst>
              <a:ext uri="{FF2B5EF4-FFF2-40B4-BE49-F238E27FC236}">
                <a16:creationId xmlns:a16="http://schemas.microsoft.com/office/drawing/2014/main" id="{3FF63158-E977-4A13-8540-1DA9789BC7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8992" y="252404"/>
            <a:ext cx="10180409" cy="6071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20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B53DF7-3810-461D-81EB-BBB2111FC3AA}"/>
              </a:ext>
            </a:extLst>
          </p:cNvPr>
          <p:cNvSpPr>
            <a:spLocks noGrp="1" noChangeArrowheads="1"/>
          </p:cNvSpPr>
          <p:nvPr>
            <p:ph type="title"/>
          </p:nvPr>
        </p:nvSpPr>
        <p:spPr>
          <a:xfrm>
            <a:off x="388976" y="387091"/>
            <a:ext cx="9981658" cy="546305"/>
          </a:xfrm>
        </p:spPr>
        <p:txBody>
          <a:bodyPr/>
          <a:lstStyle/>
          <a:p>
            <a:pPr eaLnBrk="1" hangingPunct="1"/>
            <a:r>
              <a:rPr lang="en-AU" altLang="en-US" sz="3200" b="1" dirty="0"/>
              <a:t>Problem Domains: Quantum Computing Benefits</a:t>
            </a:r>
            <a:endParaRPr lang="en-US" altLang="en-US" sz="3200" b="1" dirty="0"/>
          </a:p>
        </p:txBody>
      </p:sp>
      <p:cxnSp>
        <p:nvCxnSpPr>
          <p:cNvPr id="6" name="Straight Connector 5">
            <a:extLst>
              <a:ext uri="{FF2B5EF4-FFF2-40B4-BE49-F238E27FC236}">
                <a16:creationId xmlns:a16="http://schemas.microsoft.com/office/drawing/2014/main" id="{8C3C3A64-4365-460C-A4D6-697E6883B9C2}"/>
              </a:ext>
            </a:extLst>
          </p:cNvPr>
          <p:cNvCxnSpPr/>
          <p:nvPr/>
        </p:nvCxnSpPr>
        <p:spPr>
          <a:xfrm flipH="1">
            <a:off x="388977" y="965296"/>
            <a:ext cx="11343240"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B1267E1-753B-4F2E-86A5-E8A7C124691C}"/>
              </a:ext>
            </a:extLst>
          </p:cNvPr>
          <p:cNvSpPr txBox="1"/>
          <p:nvPr/>
        </p:nvSpPr>
        <p:spPr>
          <a:xfrm>
            <a:off x="271272" y="997197"/>
            <a:ext cx="11649456" cy="600164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rial Nova Light" panose="020B0304020202020204" pitchFamily="34" charset="0"/>
              </a:rPr>
              <a:t>Simulations to reduce carbon emissions: ESG</a:t>
            </a:r>
          </a:p>
          <a:p>
            <a:pPr marL="285750" indent="-285750">
              <a:buFont typeface="Arial" panose="020B0604020202020204" pitchFamily="34" charset="0"/>
              <a:buChar char="•"/>
            </a:pPr>
            <a:endParaRPr lang="en-US" sz="2400" dirty="0">
              <a:latin typeface="Arial Nova Light" panose="020B0304020202020204" pitchFamily="34" charset="0"/>
            </a:endParaRPr>
          </a:p>
          <a:p>
            <a:pPr marL="285750" indent="-285750">
              <a:buFont typeface="Arial" panose="020B0604020202020204" pitchFamily="34" charset="0"/>
              <a:buChar char="•"/>
            </a:pPr>
            <a:r>
              <a:rPr lang="en-US" sz="2400" dirty="0">
                <a:latin typeface="Arial Nova Light" panose="020B0304020202020204" pitchFamily="34" charset="0"/>
              </a:rPr>
              <a:t>Flow Optimization: </a:t>
            </a:r>
            <a:r>
              <a:rPr lang="en-US" sz="2400" b="1" i="1" dirty="0">
                <a:latin typeface="Arial Nova Light" panose="020B0304020202020204" pitchFamily="34" charset="0"/>
              </a:rPr>
              <a:t>optimal routing of commodity flow (liquid, gas)</a:t>
            </a:r>
          </a:p>
          <a:p>
            <a:pPr marL="285750" indent="-285750">
              <a:buFont typeface="Arial" panose="020B0604020202020204" pitchFamily="34" charset="0"/>
              <a:buChar char="•"/>
            </a:pPr>
            <a:endParaRPr lang="en-US" sz="2400" dirty="0">
              <a:latin typeface="Arial Nova Light" panose="020B0304020202020204" pitchFamily="34" charset="0"/>
            </a:endParaRPr>
          </a:p>
          <a:p>
            <a:pPr marL="285750" indent="-285750">
              <a:buFont typeface="Arial" panose="020B0604020202020204" pitchFamily="34" charset="0"/>
              <a:buChar char="•"/>
            </a:pPr>
            <a:r>
              <a:rPr lang="en-US" sz="2400" dirty="0">
                <a:latin typeface="Arial Nova Light" panose="020B0304020202020204" pitchFamily="34" charset="0"/>
              </a:rPr>
              <a:t>Scalability of experimentation and dramatic increase in modeling accuracy </a:t>
            </a:r>
          </a:p>
          <a:p>
            <a:pPr marL="285750" indent="-285750">
              <a:buFont typeface="Arial" panose="020B0604020202020204" pitchFamily="34" charset="0"/>
              <a:buChar char="•"/>
            </a:pPr>
            <a:endParaRPr lang="en-US" sz="2400" dirty="0">
              <a:latin typeface="Arial Nova Light" panose="020B0304020202020204" pitchFamily="34" charset="0"/>
            </a:endParaRPr>
          </a:p>
          <a:p>
            <a:pPr marL="285750" indent="-285750">
              <a:buFont typeface="Arial" panose="020B0604020202020204" pitchFamily="34" charset="0"/>
              <a:buChar char="•"/>
            </a:pPr>
            <a:r>
              <a:rPr lang="en-US" sz="2400" dirty="0">
                <a:latin typeface="Arial Nova Light" panose="020B0304020202020204" pitchFamily="34" charset="0"/>
              </a:rPr>
              <a:t>Enables order of magnitude faster iterations: </a:t>
            </a:r>
            <a:r>
              <a:rPr lang="en-US" sz="2400" b="1" i="1" dirty="0">
                <a:latin typeface="Arial Nova Light" panose="020B0304020202020204" pitchFamily="34" charset="0"/>
              </a:rPr>
              <a:t>scheduling nomination batch jobs</a:t>
            </a:r>
          </a:p>
          <a:p>
            <a:pPr marL="285750" indent="-285750">
              <a:buFont typeface="Arial" panose="020B0604020202020204" pitchFamily="34" charset="0"/>
              <a:buChar char="•"/>
            </a:pPr>
            <a:endParaRPr lang="en-US" sz="2400" dirty="0">
              <a:latin typeface="Arial Nova Light" panose="020B0304020202020204" pitchFamily="34" charset="0"/>
            </a:endParaRPr>
          </a:p>
          <a:p>
            <a:pPr marL="285750" indent="-285750">
              <a:buFont typeface="Arial" panose="020B0604020202020204" pitchFamily="34" charset="0"/>
              <a:buChar char="•"/>
            </a:pPr>
            <a:r>
              <a:rPr lang="en-US" sz="2400" dirty="0">
                <a:effectLst/>
                <a:latin typeface="Arial Nova Light" panose="020B0304020202020204" pitchFamily="34" charset="0"/>
                <a:ea typeface="Calibri" panose="020F0502020204030204" pitchFamily="34" charset="0"/>
                <a:cs typeface="Times New Roman" panose="02020603050405020304" pitchFamily="18" charset="0"/>
              </a:rPr>
              <a:t>The </a:t>
            </a:r>
            <a:r>
              <a:rPr lang="en-US" sz="2400" b="1" i="1" dirty="0">
                <a:effectLst/>
                <a:latin typeface="Arial Nova Light" panose="020B0304020202020204" pitchFamily="34" charset="0"/>
                <a:ea typeface="Calibri" panose="020F0502020204030204" pitchFamily="34" charset="0"/>
                <a:cs typeface="Times New Roman" panose="02020603050405020304" pitchFamily="18" charset="0"/>
              </a:rPr>
              <a:t>future market price prediction</a:t>
            </a:r>
            <a:r>
              <a:rPr lang="en-US" sz="2400" dirty="0">
                <a:effectLst/>
                <a:latin typeface="Arial Nova Light" panose="020B0304020202020204" pitchFamily="34" charset="0"/>
                <a:ea typeface="Calibri" panose="020F0502020204030204" pitchFamily="34" charset="0"/>
                <a:cs typeface="Times New Roman" panose="02020603050405020304" pitchFamily="18" charset="0"/>
              </a:rPr>
              <a:t> is an unknown random variable, but profitable trades are possible using an estimate of its probability density function where QC has unique advantage</a:t>
            </a:r>
            <a:endParaRPr lang="en-US" sz="2400" dirty="0">
              <a:latin typeface="Arial Nova Light" panose="020B0304020202020204" pitchFamily="34" charset="0"/>
            </a:endParaRPr>
          </a:p>
          <a:p>
            <a:pPr marL="285750" indent="-285750">
              <a:buFont typeface="Arial" panose="020B0604020202020204" pitchFamily="34" charset="0"/>
              <a:buChar char="•"/>
            </a:pPr>
            <a:endParaRPr lang="en-US" sz="2400" dirty="0">
              <a:latin typeface="Arial Nova Light" panose="020B0304020202020204" pitchFamily="34" charset="0"/>
            </a:endParaRPr>
          </a:p>
          <a:p>
            <a:pPr marL="285750" indent="-285750">
              <a:buFont typeface="Arial" panose="020B0604020202020204" pitchFamily="34" charset="0"/>
              <a:buChar char="•"/>
            </a:pPr>
            <a:r>
              <a:rPr lang="en-US" sz="2400" dirty="0">
                <a:effectLst/>
                <a:latin typeface="Arial Nova Light" panose="020B0304020202020204" pitchFamily="34" charset="0"/>
                <a:ea typeface="DotumChe" panose="020B0503020000020004" pitchFamily="49" charset="-127"/>
                <a:cs typeface="Times New Roman" panose="02020603050405020304" pitchFamily="18" charset="0"/>
              </a:rPr>
              <a:t>Large organizations which have footholds in several countries can waste a lot of money </a:t>
            </a:r>
            <a:r>
              <a:rPr lang="en-US" sz="2400" b="1" i="1" dirty="0">
                <a:effectLst/>
                <a:latin typeface="Arial Nova Light" panose="020B0304020202020204" pitchFamily="34" charset="0"/>
                <a:ea typeface="DotumChe" panose="020B0503020000020004" pitchFamily="49" charset="-127"/>
                <a:cs typeface="Times New Roman" panose="02020603050405020304" pitchFamily="18" charset="0"/>
              </a:rPr>
              <a:t>trading between currencies sub-optimally. </a:t>
            </a:r>
            <a:r>
              <a:rPr lang="en-US" sz="2400" dirty="0">
                <a:effectLst/>
                <a:latin typeface="Arial Nova Light" panose="020B0304020202020204" pitchFamily="34" charset="0"/>
                <a:ea typeface="DotumChe" panose="020B0503020000020004" pitchFamily="49" charset="-127"/>
                <a:cs typeface="Times New Roman" panose="02020603050405020304" pitchFamily="18" charset="0"/>
              </a:rPr>
              <a:t>Cross border organizations routinely exchanges vast amounts of USD for CAD and vice vers</a:t>
            </a:r>
            <a:r>
              <a:rPr lang="en-US" sz="2400" dirty="0">
                <a:latin typeface="Arial Nova Light" panose="020B0304020202020204" pitchFamily="34" charset="0"/>
                <a:ea typeface="DotumChe" panose="020B0503020000020004" pitchFamily="49" charset="-127"/>
                <a:cs typeface="Times New Roman" panose="02020603050405020304" pitchFamily="18" charset="0"/>
              </a:rPr>
              <a:t>a which can be optimized</a:t>
            </a:r>
            <a:endParaRPr lang="en-US" sz="2400" dirty="0">
              <a:effectLst/>
              <a:latin typeface="Arial Nova Light" panose="020B0304020202020204" pitchFamily="34" charset="0"/>
              <a:ea typeface="DotumChe" panose="020B0503020000020004" pitchFamily="49" charset="-127"/>
            </a:endParaRPr>
          </a:p>
          <a:p>
            <a:pPr marL="285750" indent="-285750">
              <a:buFont typeface="Arial" panose="020B0604020202020204" pitchFamily="34" charset="0"/>
              <a:buChar char="•"/>
            </a:pPr>
            <a:endParaRPr lang="en-US" sz="2400" dirty="0">
              <a:latin typeface="Arial Nova Light" panose="020B0304020202020204" pitchFamily="34" charset="0"/>
            </a:endParaRPr>
          </a:p>
        </p:txBody>
      </p:sp>
    </p:spTree>
    <p:extLst>
      <p:ext uri="{BB962C8B-B14F-4D97-AF65-F5344CB8AC3E}">
        <p14:creationId xmlns:p14="http://schemas.microsoft.com/office/powerpoint/2010/main" val="272660428"/>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AF88-E2CE-4EB8-9FA3-97AE2A3C21CE}"/>
              </a:ext>
            </a:extLst>
          </p:cNvPr>
          <p:cNvSpPr>
            <a:spLocks noGrp="1"/>
          </p:cNvSpPr>
          <p:nvPr>
            <p:ph type="title"/>
          </p:nvPr>
        </p:nvSpPr>
        <p:spPr>
          <a:xfrm>
            <a:off x="388977" y="189937"/>
            <a:ext cx="10515600" cy="381564"/>
          </a:xfrm>
        </p:spPr>
        <p:txBody>
          <a:bodyPr/>
          <a:lstStyle/>
          <a:p>
            <a:r>
              <a:rPr lang="en-US" sz="2800" dirty="0"/>
              <a:t>Climate and Energy Crisis: Quantum Computing Application</a:t>
            </a:r>
          </a:p>
        </p:txBody>
      </p:sp>
      <p:pic>
        <p:nvPicPr>
          <p:cNvPr id="6" name="Content Placeholder 5">
            <a:extLst>
              <a:ext uri="{FF2B5EF4-FFF2-40B4-BE49-F238E27FC236}">
                <a16:creationId xmlns:a16="http://schemas.microsoft.com/office/drawing/2014/main" id="{737EDD86-3D2A-4A3C-99B3-80960CD1CB5D}"/>
              </a:ext>
            </a:extLst>
          </p:cNvPr>
          <p:cNvPicPr>
            <a:picLocks noGrp="1" noChangeAspect="1"/>
          </p:cNvPicPr>
          <p:nvPr>
            <p:ph idx="1"/>
          </p:nvPr>
        </p:nvPicPr>
        <p:blipFill>
          <a:blip r:embed="rId3"/>
          <a:stretch>
            <a:fillRect/>
          </a:stretch>
        </p:blipFill>
        <p:spPr>
          <a:xfrm>
            <a:off x="302574" y="677008"/>
            <a:ext cx="11053161" cy="5991055"/>
          </a:xfrm>
        </p:spPr>
      </p:pic>
      <p:sp>
        <p:nvSpPr>
          <p:cNvPr id="4" name="Slide Number Placeholder 3">
            <a:extLst>
              <a:ext uri="{FF2B5EF4-FFF2-40B4-BE49-F238E27FC236}">
                <a16:creationId xmlns:a16="http://schemas.microsoft.com/office/drawing/2014/main" id="{FABF021D-AB69-4BA6-B92F-90C82B860C6F}"/>
              </a:ext>
            </a:extLst>
          </p:cNvPr>
          <p:cNvSpPr>
            <a:spLocks noGrp="1"/>
          </p:cNvSpPr>
          <p:nvPr>
            <p:ph type="sldNum" sz="quarter" idx="12"/>
          </p:nvPr>
        </p:nvSpPr>
        <p:spPr/>
        <p:txBody>
          <a:bodyPr/>
          <a:lstStyle/>
          <a:p>
            <a:pPr>
              <a:defRPr/>
            </a:pPr>
            <a:fld id="{7D0A42A3-10F4-45C2-9FEF-E046E667F29F}" type="slidenum">
              <a:rPr lang="en-US" altLang="en-US" smtClean="0"/>
              <a:pPr>
                <a:defRPr/>
              </a:pPr>
              <a:t>12</a:t>
            </a:fld>
            <a:endParaRPr lang="en-US" altLang="en-US"/>
          </a:p>
        </p:txBody>
      </p:sp>
    </p:spTree>
    <p:extLst>
      <p:ext uri="{BB962C8B-B14F-4D97-AF65-F5344CB8AC3E}">
        <p14:creationId xmlns:p14="http://schemas.microsoft.com/office/powerpoint/2010/main" val="160681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198184-3C0D-4518-852C-DF9D2EBB37E9}"/>
              </a:ext>
            </a:extLst>
          </p:cNvPr>
          <p:cNvSpPr>
            <a:spLocks noGrp="1"/>
          </p:cNvSpPr>
          <p:nvPr>
            <p:ph type="sldNum" sz="quarter" idx="12"/>
          </p:nvPr>
        </p:nvSpPr>
        <p:spPr/>
        <p:txBody>
          <a:bodyPr/>
          <a:lstStyle/>
          <a:p>
            <a:pPr>
              <a:defRPr/>
            </a:pPr>
            <a:fld id="{7D0A42A3-10F4-45C2-9FEF-E046E667F29F}" type="slidenum">
              <a:rPr lang="en-US" altLang="en-US" smtClean="0"/>
              <a:pPr>
                <a:defRPr/>
              </a:pPr>
              <a:t>13</a:t>
            </a:fld>
            <a:endParaRPr lang="en-US" altLang="en-US"/>
          </a:p>
        </p:txBody>
      </p:sp>
      <p:pic>
        <p:nvPicPr>
          <p:cNvPr id="13313" name="Picture 1" descr="Machine generated alternative text:&#10;Quantum for Renewables &#10;Al + Quantum + Big Data &#10;Advanced analytic &#10;forecasting platform &#10;for the energy market ">
            <a:extLst>
              <a:ext uri="{FF2B5EF4-FFF2-40B4-BE49-F238E27FC236}">
                <a16:creationId xmlns:a16="http://schemas.microsoft.com/office/drawing/2014/main" id="{43C7B795-895A-4E97-8007-919BA27B6271}"/>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39245" y="1996421"/>
            <a:ext cx="5281633" cy="2865158"/>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Machine generated alternative text:&#10;Price forecaster &#10;Canada: Alberta Electric System &#10;USA: PJM Interconnection &#10;Operator (AESO) &#10;Outperforms benchmark by 14-26 / ">
            <a:extLst>
              <a:ext uri="{FF2B5EF4-FFF2-40B4-BE49-F238E27FC236}">
                <a16:creationId xmlns:a16="http://schemas.microsoft.com/office/drawing/2014/main" id="{2C8DDCB9-0822-4225-9086-8D20724477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0878" y="1996421"/>
            <a:ext cx="5934469" cy="286515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Machine generated alternative text:&#10;FORE@AST &#10;Massively Scalable Forecasts and &#10;Predictions &#10;LOW-CODE QUANTUM-CLASSICAL MACHINE LEARNING PLATFORM &#10;Forecasting for the utility market ">
            <a:extLst>
              <a:ext uri="{FF2B5EF4-FFF2-40B4-BE49-F238E27FC236}">
                <a16:creationId xmlns:a16="http://schemas.microsoft.com/office/drawing/2014/main" id="{698BD7DB-F566-450C-8CCA-D3F6544C7A6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57015" y="726897"/>
            <a:ext cx="5484263" cy="940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194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ED29A5-1331-4BC9-B4D7-60CA08C14AAB}"/>
              </a:ext>
            </a:extLst>
          </p:cNvPr>
          <p:cNvGrpSpPr/>
          <p:nvPr/>
        </p:nvGrpSpPr>
        <p:grpSpPr>
          <a:xfrm>
            <a:off x="681507" y="2303009"/>
            <a:ext cx="3248753" cy="2885641"/>
            <a:chOff x="6258" y="2176400"/>
            <a:chExt cx="3248753" cy="2885641"/>
          </a:xfrm>
        </p:grpSpPr>
        <p:sp>
          <p:nvSpPr>
            <p:cNvPr id="39" name="Rectangle 2">
              <a:extLst>
                <a:ext uri="{FF2B5EF4-FFF2-40B4-BE49-F238E27FC236}">
                  <a16:creationId xmlns:a16="http://schemas.microsoft.com/office/drawing/2014/main" id="{A3098E79-DEB7-4317-8545-9427F135C0CD}"/>
                </a:ext>
              </a:extLst>
            </p:cNvPr>
            <p:cNvSpPr txBox="1">
              <a:spLocks noChangeArrowheads="1"/>
            </p:cNvSpPr>
            <p:nvPr/>
          </p:nvSpPr>
          <p:spPr>
            <a:xfrm>
              <a:off x="6258" y="4515736"/>
              <a:ext cx="3248753" cy="546305"/>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algn="ctr"/>
              <a:r>
                <a:rPr lang="en-AU" altLang="en-US" sz="2800" b="1" dirty="0"/>
                <a:t>Optimization</a:t>
              </a:r>
              <a:endParaRPr lang="en-US" altLang="en-US" sz="2800" b="1" dirty="0"/>
            </a:p>
          </p:txBody>
        </p:sp>
        <p:grpSp>
          <p:nvGrpSpPr>
            <p:cNvPr id="27" name="Group 26">
              <a:extLst>
                <a:ext uri="{FF2B5EF4-FFF2-40B4-BE49-F238E27FC236}">
                  <a16:creationId xmlns:a16="http://schemas.microsoft.com/office/drawing/2014/main" id="{858C530B-23A1-4DD1-82C2-EF71608C7851}"/>
                </a:ext>
              </a:extLst>
            </p:cNvPr>
            <p:cNvGrpSpPr/>
            <p:nvPr/>
          </p:nvGrpSpPr>
          <p:grpSpPr>
            <a:xfrm>
              <a:off x="388976" y="2176400"/>
              <a:ext cx="2482743" cy="2229453"/>
              <a:chOff x="388976" y="2176400"/>
              <a:chExt cx="2482743" cy="2229453"/>
            </a:xfrm>
          </p:grpSpPr>
          <p:grpSp>
            <p:nvGrpSpPr>
              <p:cNvPr id="26" name="Group 25">
                <a:extLst>
                  <a:ext uri="{FF2B5EF4-FFF2-40B4-BE49-F238E27FC236}">
                    <a16:creationId xmlns:a16="http://schemas.microsoft.com/office/drawing/2014/main" id="{25243EB5-A76F-4D66-B595-D63D572422FC}"/>
                  </a:ext>
                </a:extLst>
              </p:cNvPr>
              <p:cNvGrpSpPr/>
              <p:nvPr/>
            </p:nvGrpSpPr>
            <p:grpSpPr>
              <a:xfrm>
                <a:off x="388976" y="2245371"/>
                <a:ext cx="2482743" cy="2160482"/>
                <a:chOff x="833674" y="2314981"/>
                <a:chExt cx="2482743" cy="2160482"/>
              </a:xfrm>
            </p:grpSpPr>
            <p:pic>
              <p:nvPicPr>
                <p:cNvPr id="5" name="Picture 4" descr="Shape, circle&#10;&#10;Description automatically generated">
                  <a:extLst>
                    <a:ext uri="{FF2B5EF4-FFF2-40B4-BE49-F238E27FC236}">
                      <a16:creationId xmlns:a16="http://schemas.microsoft.com/office/drawing/2014/main" id="{259C3AB5-2E8E-41D3-9C72-C4550980785B}"/>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10189" y="2674503"/>
                  <a:ext cx="1530289" cy="1508993"/>
                </a:xfrm>
                <a:prstGeom prst="rect">
                  <a:avLst/>
                </a:prstGeom>
              </p:spPr>
            </p:pic>
            <p:pic>
              <p:nvPicPr>
                <p:cNvPr id="25" name="Picture 24">
                  <a:extLst>
                    <a:ext uri="{FF2B5EF4-FFF2-40B4-BE49-F238E27FC236}">
                      <a16:creationId xmlns:a16="http://schemas.microsoft.com/office/drawing/2014/main" id="{05516E35-C71E-44BC-A96F-5F19E9D4E76A}"/>
                    </a:ext>
                  </a:extLst>
                </p:cNvPr>
                <p:cNvPicPr>
                  <a:picLocks noChangeAspect="1"/>
                </p:cNvPicPr>
                <p:nvPr/>
              </p:nvPicPr>
              <p:blipFill>
                <a:blip r:embed="rId3">
                  <a:duotone>
                    <a:schemeClr val="accent1">
                      <a:shade val="45000"/>
                      <a:satMod val="135000"/>
                    </a:schemeClr>
                    <a:prstClr val="white"/>
                  </a:duotone>
                </a:blip>
                <a:stretch>
                  <a:fillRect/>
                </a:stretch>
              </p:blipFill>
              <p:spPr>
                <a:xfrm rot="5400000">
                  <a:off x="2773136" y="3891529"/>
                  <a:ext cx="502627" cy="583934"/>
                </a:xfrm>
                <a:prstGeom prst="rect">
                  <a:avLst/>
                </a:prstGeom>
              </p:spPr>
            </p:pic>
            <p:pic>
              <p:nvPicPr>
                <p:cNvPr id="30" name="Picture 29">
                  <a:extLst>
                    <a:ext uri="{FF2B5EF4-FFF2-40B4-BE49-F238E27FC236}">
                      <a16:creationId xmlns:a16="http://schemas.microsoft.com/office/drawing/2014/main" id="{3928B250-994A-4A60-AF7B-2CD532E06983}"/>
                    </a:ext>
                  </a:extLst>
                </p:cNvPr>
                <p:cNvPicPr>
                  <a:picLocks noChangeAspect="1"/>
                </p:cNvPicPr>
                <p:nvPr/>
              </p:nvPicPr>
              <p:blipFill>
                <a:blip r:embed="rId3">
                  <a:duotone>
                    <a:schemeClr val="accent1">
                      <a:shade val="45000"/>
                      <a:satMod val="135000"/>
                    </a:schemeClr>
                    <a:prstClr val="white"/>
                  </a:duotone>
                </a:blip>
                <a:stretch>
                  <a:fillRect/>
                </a:stretch>
              </p:blipFill>
              <p:spPr>
                <a:xfrm rot="11206517">
                  <a:off x="874326" y="3891529"/>
                  <a:ext cx="502627" cy="583934"/>
                </a:xfrm>
                <a:prstGeom prst="rect">
                  <a:avLst/>
                </a:prstGeom>
              </p:spPr>
            </p:pic>
            <p:pic>
              <p:nvPicPr>
                <p:cNvPr id="31" name="Picture 30">
                  <a:extLst>
                    <a:ext uri="{FF2B5EF4-FFF2-40B4-BE49-F238E27FC236}">
                      <a16:creationId xmlns:a16="http://schemas.microsoft.com/office/drawing/2014/main" id="{4C932169-8322-45BE-A19D-2E99BC4ECA5E}"/>
                    </a:ext>
                  </a:extLst>
                </p:cNvPr>
                <p:cNvPicPr>
                  <a:picLocks noChangeAspect="1"/>
                </p:cNvPicPr>
                <p:nvPr/>
              </p:nvPicPr>
              <p:blipFill>
                <a:blip r:embed="rId3">
                  <a:duotone>
                    <a:schemeClr val="accent1">
                      <a:shade val="45000"/>
                      <a:satMod val="135000"/>
                    </a:schemeClr>
                    <a:prstClr val="white"/>
                  </a:duotone>
                </a:blip>
                <a:stretch>
                  <a:fillRect/>
                </a:stretch>
              </p:blipFill>
              <p:spPr>
                <a:xfrm rot="16780242">
                  <a:off x="874327" y="2274328"/>
                  <a:ext cx="502627" cy="583934"/>
                </a:xfrm>
                <a:prstGeom prst="rect">
                  <a:avLst/>
                </a:prstGeom>
              </p:spPr>
            </p:pic>
          </p:grpSp>
          <p:pic>
            <p:nvPicPr>
              <p:cNvPr id="43" name="Picture 42">
                <a:extLst>
                  <a:ext uri="{FF2B5EF4-FFF2-40B4-BE49-F238E27FC236}">
                    <a16:creationId xmlns:a16="http://schemas.microsoft.com/office/drawing/2014/main" id="{4C3A544F-0CE4-44E8-AD33-EAD9EA0ABEF1}"/>
                  </a:ext>
                </a:extLst>
              </p:cNvPr>
              <p:cNvPicPr>
                <a:picLocks noChangeAspect="1"/>
              </p:cNvPicPr>
              <p:nvPr/>
            </p:nvPicPr>
            <p:blipFill>
              <a:blip r:embed="rId3">
                <a:duotone>
                  <a:schemeClr val="accent1">
                    <a:shade val="45000"/>
                    <a:satMod val="135000"/>
                  </a:schemeClr>
                  <a:prstClr val="white"/>
                </a:duotone>
              </a:blip>
              <a:stretch>
                <a:fillRect/>
              </a:stretch>
            </p:blipFill>
            <p:spPr>
              <a:xfrm rot="333840">
                <a:off x="2306816" y="2176400"/>
                <a:ext cx="502627" cy="583934"/>
              </a:xfrm>
              <a:prstGeom prst="rect">
                <a:avLst/>
              </a:prstGeom>
            </p:spPr>
          </p:pic>
        </p:grpSp>
      </p:grpSp>
      <p:sp>
        <p:nvSpPr>
          <p:cNvPr id="19" name="Rectangle 2">
            <a:extLst>
              <a:ext uri="{FF2B5EF4-FFF2-40B4-BE49-F238E27FC236}">
                <a16:creationId xmlns:a16="http://schemas.microsoft.com/office/drawing/2014/main" id="{02F8B89F-A8A8-43C7-9338-24C063B43CD1}"/>
              </a:ext>
            </a:extLst>
          </p:cNvPr>
          <p:cNvSpPr txBox="1">
            <a:spLocks noChangeArrowheads="1"/>
          </p:cNvSpPr>
          <p:nvPr/>
        </p:nvSpPr>
        <p:spPr>
          <a:xfrm>
            <a:off x="5327444" y="2280017"/>
            <a:ext cx="6672298" cy="2695479"/>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marL="457200" indent="-457200">
              <a:lnSpc>
                <a:spcPct val="100000"/>
              </a:lnSpc>
              <a:buFont typeface="Arial" panose="020B0604020202020204" pitchFamily="34" charset="0"/>
              <a:buChar char="•"/>
            </a:pPr>
            <a:r>
              <a:rPr lang="en-AU" altLang="en-US" sz="2800" dirty="0">
                <a:latin typeface="Arial Nova Light" panose="020B0304020202020204" pitchFamily="34" charset="0"/>
              </a:rPr>
              <a:t>Increased Cost Savings through Pipelines Capacity Optimization</a:t>
            </a:r>
          </a:p>
          <a:p>
            <a:pPr marL="457200" indent="-457200">
              <a:lnSpc>
                <a:spcPct val="100000"/>
              </a:lnSpc>
              <a:buFont typeface="Arial" panose="020B0604020202020204" pitchFamily="34" charset="0"/>
              <a:buChar char="•"/>
            </a:pPr>
            <a:r>
              <a:rPr lang="en-AU" altLang="en-US" sz="2800" dirty="0">
                <a:latin typeface="Arial Nova Light" panose="020B0304020202020204" pitchFamily="34" charset="0"/>
              </a:rPr>
              <a:t>Financial Portfolio Optimization</a:t>
            </a:r>
          </a:p>
          <a:p>
            <a:pPr marL="457200" indent="-457200">
              <a:lnSpc>
                <a:spcPct val="100000"/>
              </a:lnSpc>
              <a:buFont typeface="Arial" panose="020B0604020202020204" pitchFamily="34" charset="0"/>
              <a:buChar char="•"/>
            </a:pPr>
            <a:r>
              <a:rPr lang="en-AU" altLang="en-US" sz="2800" dirty="0">
                <a:latin typeface="Arial Nova Light" panose="020B0304020202020204" pitchFamily="34" charset="0"/>
              </a:rPr>
              <a:t>Logistics Route Planning</a:t>
            </a:r>
          </a:p>
          <a:p>
            <a:pPr marL="457200" indent="-457200">
              <a:lnSpc>
                <a:spcPct val="100000"/>
              </a:lnSpc>
              <a:buFont typeface="Arial" panose="020B0604020202020204" pitchFamily="34" charset="0"/>
              <a:buChar char="•"/>
            </a:pPr>
            <a:r>
              <a:rPr lang="en-AU" altLang="en-US" sz="2800" dirty="0">
                <a:latin typeface="Arial Nova Light" panose="020B0304020202020204" pitchFamily="34" charset="0"/>
              </a:rPr>
              <a:t>Manpower Optimization</a:t>
            </a:r>
            <a:endParaRPr lang="en-US" altLang="en-US" sz="2800" dirty="0">
              <a:latin typeface="Arial Nova Light" panose="020B0304020202020204" pitchFamily="34" charset="0"/>
            </a:endParaRPr>
          </a:p>
        </p:txBody>
      </p:sp>
      <p:sp>
        <p:nvSpPr>
          <p:cNvPr id="23" name="Rectangle 2">
            <a:extLst>
              <a:ext uri="{FF2B5EF4-FFF2-40B4-BE49-F238E27FC236}">
                <a16:creationId xmlns:a16="http://schemas.microsoft.com/office/drawing/2014/main" id="{2010F4E8-8E99-41AA-B14D-30F445A71142}"/>
              </a:ext>
            </a:extLst>
          </p:cNvPr>
          <p:cNvSpPr>
            <a:spLocks noGrp="1" noChangeArrowheads="1"/>
          </p:cNvSpPr>
          <p:nvPr>
            <p:ph type="title"/>
          </p:nvPr>
        </p:nvSpPr>
        <p:spPr>
          <a:xfrm>
            <a:off x="258347" y="126018"/>
            <a:ext cx="6082161" cy="1023698"/>
          </a:xfrm>
        </p:spPr>
        <p:txBody>
          <a:bodyPr/>
          <a:lstStyle/>
          <a:p>
            <a:pPr eaLnBrk="1" hangingPunct="1"/>
            <a:r>
              <a:rPr lang="en-AU" altLang="en-US" b="1" dirty="0">
                <a:latin typeface="+mn-lt"/>
              </a:rPr>
              <a:t>Quantum Computing</a:t>
            </a:r>
            <a:br>
              <a:rPr lang="en-AU" altLang="en-US" sz="3200" b="1" dirty="0"/>
            </a:br>
            <a:r>
              <a:rPr lang="en-AU" altLang="en-US" sz="3200" dirty="0">
                <a:latin typeface="Arial Nova Light" panose="020B0304020202020204" pitchFamily="34" charset="0"/>
              </a:rPr>
              <a:t>Business Applications</a:t>
            </a:r>
            <a:endParaRPr lang="en-US" altLang="en-US" dirty="0">
              <a:latin typeface="Arial Nova Light" panose="020B0304020202020204" pitchFamily="34" charset="0"/>
            </a:endParaRPr>
          </a:p>
        </p:txBody>
      </p:sp>
      <p:cxnSp>
        <p:nvCxnSpPr>
          <p:cNvPr id="24" name="Straight Connector 23">
            <a:extLst>
              <a:ext uri="{FF2B5EF4-FFF2-40B4-BE49-F238E27FC236}">
                <a16:creationId xmlns:a16="http://schemas.microsoft.com/office/drawing/2014/main" id="{BCAF4EE0-AC2C-42D0-BF67-1B7B9DE53824}"/>
              </a:ext>
            </a:extLst>
          </p:cNvPr>
          <p:cNvCxnSpPr>
            <a:cxnSpLocks/>
          </p:cNvCxnSpPr>
          <p:nvPr/>
        </p:nvCxnSpPr>
        <p:spPr>
          <a:xfrm flipH="1">
            <a:off x="258347" y="1149716"/>
            <a:ext cx="11550476"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08729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1D38-E220-4918-9DED-42E19B126AB7}"/>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84174D58-3EB3-4FBE-ACC1-B21F8D37160F}"/>
              </a:ext>
            </a:extLst>
          </p:cNvPr>
          <p:cNvSpPr>
            <a:spLocks noGrp="1"/>
          </p:cNvSpPr>
          <p:nvPr>
            <p:ph type="sldNum" sz="quarter" idx="12"/>
          </p:nvPr>
        </p:nvSpPr>
        <p:spPr/>
        <p:txBody>
          <a:bodyPr/>
          <a:lstStyle/>
          <a:p>
            <a:pPr>
              <a:defRPr/>
            </a:pPr>
            <a:fld id="{7D0A42A3-10F4-45C2-9FEF-E046E667F29F}" type="slidenum">
              <a:rPr lang="en-US" altLang="en-US" smtClean="0"/>
              <a:pPr>
                <a:defRPr/>
              </a:pPr>
              <a:t>15</a:t>
            </a:fld>
            <a:endParaRPr lang="en-US" altLang="en-US"/>
          </a:p>
        </p:txBody>
      </p:sp>
      <p:pic>
        <p:nvPicPr>
          <p:cNvPr id="11265" name="Picture 1">
            <a:extLst>
              <a:ext uri="{FF2B5EF4-FFF2-40B4-BE49-F238E27FC236}">
                <a16:creationId xmlns:a16="http://schemas.microsoft.com/office/drawing/2014/main" id="{E84ACAA3-3F5C-4B8F-B540-094A89B1CE0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54736" y="1151031"/>
            <a:ext cx="10216143" cy="506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705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B53DF7-3810-461D-81EB-BBB2111FC3AA}"/>
              </a:ext>
            </a:extLst>
          </p:cNvPr>
          <p:cNvSpPr>
            <a:spLocks noGrp="1" noChangeArrowheads="1"/>
          </p:cNvSpPr>
          <p:nvPr>
            <p:ph type="title"/>
          </p:nvPr>
        </p:nvSpPr>
        <p:spPr>
          <a:xfrm>
            <a:off x="258347" y="126018"/>
            <a:ext cx="6082161" cy="1023698"/>
          </a:xfrm>
        </p:spPr>
        <p:txBody>
          <a:bodyPr/>
          <a:lstStyle/>
          <a:p>
            <a:pPr eaLnBrk="1" hangingPunct="1"/>
            <a:r>
              <a:rPr lang="en-AU" altLang="en-US" b="1" dirty="0">
                <a:latin typeface="+mn-lt"/>
              </a:rPr>
              <a:t>Quantum Computing</a:t>
            </a:r>
            <a:br>
              <a:rPr lang="en-AU" altLang="en-US" sz="3200" b="1" dirty="0"/>
            </a:br>
            <a:r>
              <a:rPr lang="en-AU" altLang="en-US" sz="3200" dirty="0">
                <a:latin typeface="Arial Nova Light" panose="020B0304020202020204" pitchFamily="34" charset="0"/>
              </a:rPr>
              <a:t>Business Applications</a:t>
            </a:r>
            <a:endParaRPr lang="en-US" altLang="en-US" dirty="0">
              <a:latin typeface="Arial Nova Light" panose="020B0304020202020204" pitchFamily="34" charset="0"/>
            </a:endParaRPr>
          </a:p>
        </p:txBody>
      </p:sp>
      <p:cxnSp>
        <p:nvCxnSpPr>
          <p:cNvPr id="6" name="Straight Connector 5">
            <a:extLst>
              <a:ext uri="{FF2B5EF4-FFF2-40B4-BE49-F238E27FC236}">
                <a16:creationId xmlns:a16="http://schemas.microsoft.com/office/drawing/2014/main" id="{8C3C3A64-4365-460C-A4D6-697E6883B9C2}"/>
              </a:ext>
            </a:extLst>
          </p:cNvPr>
          <p:cNvCxnSpPr>
            <a:cxnSpLocks/>
          </p:cNvCxnSpPr>
          <p:nvPr/>
        </p:nvCxnSpPr>
        <p:spPr>
          <a:xfrm flipH="1">
            <a:off x="258347" y="1149716"/>
            <a:ext cx="11550476"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
        <p:nvSpPr>
          <p:cNvPr id="19" name="Rectangle 2">
            <a:extLst>
              <a:ext uri="{FF2B5EF4-FFF2-40B4-BE49-F238E27FC236}">
                <a16:creationId xmlns:a16="http://schemas.microsoft.com/office/drawing/2014/main" id="{02F8B89F-A8A8-43C7-9338-24C063B43CD1}"/>
              </a:ext>
            </a:extLst>
          </p:cNvPr>
          <p:cNvSpPr txBox="1">
            <a:spLocks noChangeArrowheads="1"/>
          </p:cNvSpPr>
          <p:nvPr/>
        </p:nvSpPr>
        <p:spPr>
          <a:xfrm>
            <a:off x="4427420" y="1834094"/>
            <a:ext cx="7517407" cy="4200942"/>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marL="457200" indent="-457200">
              <a:lnSpc>
                <a:spcPct val="100000"/>
              </a:lnSpc>
              <a:buFont typeface="Arial" panose="020B0604020202020204" pitchFamily="34" charset="0"/>
              <a:buChar char="•"/>
            </a:pPr>
            <a:r>
              <a:rPr lang="en-AU" altLang="en-US" sz="2800" dirty="0">
                <a:latin typeface="Arial Nova Light" panose="020B0304020202020204" pitchFamily="34" charset="0"/>
              </a:rPr>
              <a:t>Market Simulations</a:t>
            </a:r>
          </a:p>
          <a:p>
            <a:pPr marL="457200" indent="-457200">
              <a:lnSpc>
                <a:spcPct val="100000"/>
              </a:lnSpc>
              <a:buFont typeface="Arial" panose="020B0604020202020204" pitchFamily="34" charset="0"/>
              <a:buChar char="•"/>
            </a:pPr>
            <a:r>
              <a:rPr lang="en-AU" altLang="en-US" sz="2800" dirty="0">
                <a:latin typeface="Arial Nova Light" panose="020B0304020202020204" pitchFamily="34" charset="0"/>
              </a:rPr>
              <a:t>Risk Modelling</a:t>
            </a:r>
          </a:p>
          <a:p>
            <a:pPr marL="457200" indent="-457200">
              <a:lnSpc>
                <a:spcPct val="100000"/>
              </a:lnSpc>
              <a:buFont typeface="Arial" panose="020B0604020202020204" pitchFamily="34" charset="0"/>
              <a:buChar char="•"/>
            </a:pPr>
            <a:r>
              <a:rPr lang="en-AU" altLang="en-US" sz="2800" dirty="0">
                <a:latin typeface="Arial Nova Light" panose="020B0304020202020204" pitchFamily="34" charset="0"/>
              </a:rPr>
              <a:t>Increased Revenue through Pipeline Capacity Modelling</a:t>
            </a:r>
          </a:p>
          <a:p>
            <a:pPr marL="457200" indent="-457200">
              <a:lnSpc>
                <a:spcPct val="100000"/>
              </a:lnSpc>
              <a:buFont typeface="Arial" panose="020B0604020202020204" pitchFamily="34" charset="0"/>
              <a:buChar char="•"/>
            </a:pPr>
            <a:r>
              <a:rPr lang="en-AU" altLang="en-US" sz="2800" dirty="0">
                <a:latin typeface="Arial Nova Light" panose="020B0304020202020204" pitchFamily="34" charset="0"/>
              </a:rPr>
              <a:t>Accurate Gas Distribution &amp; Storage Forecasting</a:t>
            </a:r>
          </a:p>
        </p:txBody>
      </p:sp>
      <p:grpSp>
        <p:nvGrpSpPr>
          <p:cNvPr id="9" name="Group 8">
            <a:extLst>
              <a:ext uri="{FF2B5EF4-FFF2-40B4-BE49-F238E27FC236}">
                <a16:creationId xmlns:a16="http://schemas.microsoft.com/office/drawing/2014/main" id="{0F3C91E4-23BC-49E1-AE6D-800BFA323263}"/>
              </a:ext>
            </a:extLst>
          </p:cNvPr>
          <p:cNvGrpSpPr/>
          <p:nvPr/>
        </p:nvGrpSpPr>
        <p:grpSpPr>
          <a:xfrm>
            <a:off x="757125" y="2098921"/>
            <a:ext cx="3248753" cy="3057669"/>
            <a:chOff x="5955477" y="2080379"/>
            <a:chExt cx="3248753" cy="3057669"/>
          </a:xfrm>
        </p:grpSpPr>
        <p:pic>
          <p:nvPicPr>
            <p:cNvPr id="10" name="Picture 10" descr="Simulation - Free communications icons">
              <a:extLst>
                <a:ext uri="{FF2B5EF4-FFF2-40B4-BE49-F238E27FC236}">
                  <a16:creationId xmlns:a16="http://schemas.microsoft.com/office/drawing/2014/main" id="{37536E06-EADC-436B-B0B7-87ACE1D04BD0}"/>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6319419" y="2080379"/>
              <a:ext cx="2444024" cy="24440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a:extLst>
                <a:ext uri="{FF2B5EF4-FFF2-40B4-BE49-F238E27FC236}">
                  <a16:creationId xmlns:a16="http://schemas.microsoft.com/office/drawing/2014/main" id="{CAA61865-A909-4637-B00A-7773B5035E0B}"/>
                </a:ext>
              </a:extLst>
            </p:cNvPr>
            <p:cNvSpPr txBox="1">
              <a:spLocks noChangeArrowheads="1"/>
            </p:cNvSpPr>
            <p:nvPr/>
          </p:nvSpPr>
          <p:spPr>
            <a:xfrm>
              <a:off x="5955477" y="4591743"/>
              <a:ext cx="3248753" cy="546305"/>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algn="ctr"/>
              <a:r>
                <a:rPr lang="en-AU" altLang="en-US" sz="2800" b="1" dirty="0"/>
                <a:t>Simulation</a:t>
              </a:r>
              <a:endParaRPr lang="en-US" altLang="en-US" sz="2800" b="1" dirty="0"/>
            </a:p>
          </p:txBody>
        </p:sp>
      </p:grpSp>
    </p:spTree>
    <p:extLst>
      <p:ext uri="{BB962C8B-B14F-4D97-AF65-F5344CB8AC3E}">
        <p14:creationId xmlns:p14="http://schemas.microsoft.com/office/powerpoint/2010/main" val="597162778"/>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B0712B-4763-489D-B489-A512A6F0DA1B}"/>
              </a:ext>
            </a:extLst>
          </p:cNvPr>
          <p:cNvGrpSpPr/>
          <p:nvPr/>
        </p:nvGrpSpPr>
        <p:grpSpPr>
          <a:xfrm>
            <a:off x="456004" y="3059435"/>
            <a:ext cx="2198183" cy="1520653"/>
            <a:chOff x="8795288" y="2153408"/>
            <a:chExt cx="3248753" cy="2984639"/>
          </a:xfrm>
        </p:grpSpPr>
        <p:pic>
          <p:nvPicPr>
            <p:cNvPr id="10" name="Picture 12" descr="Cyber security - Free security icons">
              <a:extLst>
                <a:ext uri="{FF2B5EF4-FFF2-40B4-BE49-F238E27FC236}">
                  <a16:creationId xmlns:a16="http://schemas.microsoft.com/office/drawing/2014/main" id="{A16C2C3C-999D-4B6D-81DF-E934A97E502C}"/>
                </a:ext>
              </a:extLst>
            </p:cNvPr>
            <p:cNvPicPr>
              <a:picLocks noChangeAspect="1" noChangeArrowheads="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204230" y="2153408"/>
              <a:ext cx="2307177" cy="230717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a:extLst>
                <a:ext uri="{FF2B5EF4-FFF2-40B4-BE49-F238E27FC236}">
                  <a16:creationId xmlns:a16="http://schemas.microsoft.com/office/drawing/2014/main" id="{730AAF27-D011-47DA-973A-BF60797878B9}"/>
                </a:ext>
              </a:extLst>
            </p:cNvPr>
            <p:cNvSpPr txBox="1">
              <a:spLocks noChangeArrowheads="1"/>
            </p:cNvSpPr>
            <p:nvPr/>
          </p:nvSpPr>
          <p:spPr>
            <a:xfrm>
              <a:off x="8795288" y="4591742"/>
              <a:ext cx="3248753" cy="546305"/>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algn="ctr"/>
              <a:r>
                <a:rPr lang="en-AU" altLang="en-US" sz="1600" b="1" dirty="0"/>
                <a:t>Cybersecurity</a:t>
              </a:r>
              <a:endParaRPr lang="en-US" altLang="en-US" sz="1600" b="1" dirty="0"/>
            </a:p>
          </p:txBody>
        </p:sp>
      </p:grpSp>
      <p:sp>
        <p:nvSpPr>
          <p:cNvPr id="18" name="Rectangle 2">
            <a:extLst>
              <a:ext uri="{FF2B5EF4-FFF2-40B4-BE49-F238E27FC236}">
                <a16:creationId xmlns:a16="http://schemas.microsoft.com/office/drawing/2014/main" id="{F24BC294-E7CE-47BF-9B58-A9D7EF6AFC06}"/>
              </a:ext>
            </a:extLst>
          </p:cNvPr>
          <p:cNvSpPr>
            <a:spLocks noGrp="1" noChangeArrowheads="1"/>
          </p:cNvSpPr>
          <p:nvPr>
            <p:ph type="title"/>
          </p:nvPr>
        </p:nvSpPr>
        <p:spPr>
          <a:xfrm>
            <a:off x="258347" y="126018"/>
            <a:ext cx="6082161" cy="1023698"/>
          </a:xfrm>
        </p:spPr>
        <p:txBody>
          <a:bodyPr/>
          <a:lstStyle/>
          <a:p>
            <a:pPr eaLnBrk="1" hangingPunct="1"/>
            <a:r>
              <a:rPr lang="en-AU" altLang="en-US" b="1" dirty="0">
                <a:latin typeface="+mn-lt"/>
              </a:rPr>
              <a:t>Quantum Computing</a:t>
            </a:r>
            <a:br>
              <a:rPr lang="en-AU" altLang="en-US" sz="3200" b="1" dirty="0"/>
            </a:br>
            <a:r>
              <a:rPr lang="en-AU" altLang="en-US" sz="3200" dirty="0">
                <a:latin typeface="Arial Nova Light" panose="020B0304020202020204" pitchFamily="34" charset="0"/>
              </a:rPr>
              <a:t>Business Applications</a:t>
            </a:r>
            <a:endParaRPr lang="en-US" altLang="en-US" dirty="0">
              <a:latin typeface="Arial Nova Light" panose="020B0304020202020204" pitchFamily="34" charset="0"/>
            </a:endParaRPr>
          </a:p>
        </p:txBody>
      </p:sp>
      <p:cxnSp>
        <p:nvCxnSpPr>
          <p:cNvPr id="20" name="Straight Connector 19">
            <a:extLst>
              <a:ext uri="{FF2B5EF4-FFF2-40B4-BE49-F238E27FC236}">
                <a16:creationId xmlns:a16="http://schemas.microsoft.com/office/drawing/2014/main" id="{47858447-D3EC-405D-8FC5-0CBF3C99CBDA}"/>
              </a:ext>
            </a:extLst>
          </p:cNvPr>
          <p:cNvCxnSpPr>
            <a:cxnSpLocks/>
          </p:cNvCxnSpPr>
          <p:nvPr/>
        </p:nvCxnSpPr>
        <p:spPr>
          <a:xfrm flipH="1">
            <a:off x="258347" y="1149716"/>
            <a:ext cx="11550476"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pic>
        <p:nvPicPr>
          <p:cNvPr id="2049" name="Picture 1" descr="Machine generated alternative text:&#10;Quantum Communication: secure, distributed &#10;communication &#10;Opportunity: Testbed for q networks leveraging q communication &#10;strengths today; growing quantum-device capability in Alberta &#10;• Alberta: &#10;• Ground station communicating with q satellite &#10;• Contributions to real-world q communication &#10;• Developing q memory &#10;Coarse'can-&quot; &#10;Twc-_aXis nurr &#10;b &#10;Bidirectional &#10;trackin and &#10;poi nt%g &#10;Ground- &#10;launched &#10;beacon light &#10;Satellite Attitude &#10;maneuver &#10;Quantum Key Distrü)ution experiment &#10;656 1 &#10;Optical* nd &#10;UNIVERSITY OF &#10;CALGARY &#10;Ear&quot; ">
            <a:extLst>
              <a:ext uri="{FF2B5EF4-FFF2-40B4-BE49-F238E27FC236}">
                <a16:creationId xmlns:a16="http://schemas.microsoft.com/office/drawing/2014/main" id="{5FA09D34-C933-4D58-B02E-7DC661E43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4187" y="1493293"/>
            <a:ext cx="8555254" cy="499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29803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26A56-3E0E-2649-EDD8-DA57322A2850}"/>
              </a:ext>
            </a:extLst>
          </p:cNvPr>
          <p:cNvSpPr>
            <a:spLocks noGrp="1"/>
          </p:cNvSpPr>
          <p:nvPr>
            <p:ph type="title"/>
          </p:nvPr>
        </p:nvSpPr>
        <p:spPr/>
        <p:txBody>
          <a:bodyPr/>
          <a:lstStyle/>
          <a:p>
            <a:r>
              <a:rPr lang="en-US" sz="2400" dirty="0"/>
              <a:t>Canadian Center of Cyber Security Update 31</a:t>
            </a:r>
            <a:r>
              <a:rPr lang="en-US" sz="2400" baseline="30000" dirty="0"/>
              <a:t>st</a:t>
            </a:r>
            <a:r>
              <a:rPr lang="en-US" sz="2400" dirty="0"/>
              <a:t> Aug for Energy Sector</a:t>
            </a:r>
          </a:p>
        </p:txBody>
      </p:sp>
      <p:pic>
        <p:nvPicPr>
          <p:cNvPr id="6" name="Content Placeholder 5">
            <a:extLst>
              <a:ext uri="{FF2B5EF4-FFF2-40B4-BE49-F238E27FC236}">
                <a16:creationId xmlns:a16="http://schemas.microsoft.com/office/drawing/2014/main" id="{6A2BEEAD-7DD8-57F4-C994-616B959D442D}"/>
              </a:ext>
            </a:extLst>
          </p:cNvPr>
          <p:cNvPicPr>
            <a:picLocks noGrp="1" noChangeAspect="1"/>
          </p:cNvPicPr>
          <p:nvPr>
            <p:ph idx="1"/>
          </p:nvPr>
        </p:nvPicPr>
        <p:blipFill>
          <a:blip r:embed="rId2"/>
          <a:stretch>
            <a:fillRect/>
          </a:stretch>
        </p:blipFill>
        <p:spPr>
          <a:xfrm>
            <a:off x="740668" y="1076325"/>
            <a:ext cx="9812218" cy="4845327"/>
          </a:xfrm>
        </p:spPr>
      </p:pic>
      <p:sp>
        <p:nvSpPr>
          <p:cNvPr id="4" name="Slide Number Placeholder 3">
            <a:extLst>
              <a:ext uri="{FF2B5EF4-FFF2-40B4-BE49-F238E27FC236}">
                <a16:creationId xmlns:a16="http://schemas.microsoft.com/office/drawing/2014/main" id="{4763E03B-4661-F683-EA3D-13D4EF3620B1}"/>
              </a:ext>
            </a:extLst>
          </p:cNvPr>
          <p:cNvSpPr>
            <a:spLocks noGrp="1"/>
          </p:cNvSpPr>
          <p:nvPr>
            <p:ph type="sldNum" sz="quarter" idx="12"/>
          </p:nvPr>
        </p:nvSpPr>
        <p:spPr/>
        <p:txBody>
          <a:bodyPr/>
          <a:lstStyle/>
          <a:p>
            <a:pPr>
              <a:defRPr/>
            </a:pPr>
            <a:fld id="{7D0A42A3-10F4-45C2-9FEF-E046E667F29F}" type="slidenum">
              <a:rPr lang="en-US" altLang="en-US" smtClean="0"/>
              <a:pPr>
                <a:defRPr/>
              </a:pPr>
              <a:t>18</a:t>
            </a:fld>
            <a:endParaRPr lang="en-US" altLang="en-US"/>
          </a:p>
        </p:txBody>
      </p:sp>
      <p:sp>
        <p:nvSpPr>
          <p:cNvPr id="7" name="TextBox 6">
            <a:extLst>
              <a:ext uri="{FF2B5EF4-FFF2-40B4-BE49-F238E27FC236}">
                <a16:creationId xmlns:a16="http://schemas.microsoft.com/office/drawing/2014/main" id="{ABA721CC-BA9A-5191-D970-4DF22E025F21}"/>
              </a:ext>
            </a:extLst>
          </p:cNvPr>
          <p:cNvSpPr txBox="1"/>
          <p:nvPr/>
        </p:nvSpPr>
        <p:spPr>
          <a:xfrm>
            <a:off x="185737" y="5995364"/>
            <a:ext cx="11820525" cy="738664"/>
          </a:xfrm>
          <a:prstGeom prst="rect">
            <a:avLst/>
          </a:prstGeom>
          <a:noFill/>
        </p:spPr>
        <p:txBody>
          <a:bodyPr wrap="square">
            <a:spAutoFit/>
          </a:bodyPr>
          <a:lstStyle/>
          <a:p>
            <a:pPr marL="171450" indent="-171450">
              <a:buFont typeface="Arial" panose="020B0604020202020204" pitchFamily="34" charset="0"/>
              <a:buChar char="•"/>
            </a:pPr>
            <a:r>
              <a:rPr lang="en-US" sz="1050" dirty="0">
                <a:hlinkClick r:id="rId3"/>
              </a:rPr>
              <a:t>Google Chrome 116 Update using Quantum Resistant Cryptography in the browser: https://www.thesslstore.com/blog/googles-post-quantum-cryptography-experiment-successful/</a:t>
            </a:r>
            <a:endParaRPr lang="en-US" sz="1050" dirty="0"/>
          </a:p>
          <a:p>
            <a:endParaRPr lang="en-US" sz="1050" dirty="0"/>
          </a:p>
          <a:p>
            <a:pPr marL="171450" indent="-171450">
              <a:buFont typeface="Arial" panose="020B0604020202020204" pitchFamily="34" charset="0"/>
              <a:buChar char="•"/>
            </a:pPr>
            <a:r>
              <a:rPr lang="en-US" sz="1050" dirty="0"/>
              <a:t>CISA Post Quantum Cryptography Roadmap: </a:t>
            </a:r>
            <a:r>
              <a:rPr lang="en-US" sz="1050" dirty="0">
                <a:hlinkClick r:id="rId4"/>
              </a:rPr>
              <a:t>https://www.cisa.gov/quantum</a:t>
            </a:r>
            <a:r>
              <a:rPr lang="en-US" sz="1050" dirty="0"/>
              <a:t> , </a:t>
            </a:r>
            <a:r>
              <a:rPr lang="en-US" sz="1050" dirty="0">
                <a:hlinkClick r:id="rId5"/>
              </a:rPr>
              <a:t>https://www.dhs.gov/quantum</a:t>
            </a:r>
            <a:endParaRPr lang="en-US" sz="1050" dirty="0"/>
          </a:p>
          <a:p>
            <a:endParaRPr lang="en-US" sz="1050" dirty="0"/>
          </a:p>
        </p:txBody>
      </p:sp>
    </p:spTree>
    <p:extLst>
      <p:ext uri="{BB962C8B-B14F-4D97-AF65-F5344CB8AC3E}">
        <p14:creationId xmlns:p14="http://schemas.microsoft.com/office/powerpoint/2010/main" val="47732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3D99D8-C34E-4621-B173-42AD23BCA0AD}"/>
              </a:ext>
            </a:extLst>
          </p:cNvPr>
          <p:cNvSpPr>
            <a:spLocks noGrp="1"/>
          </p:cNvSpPr>
          <p:nvPr>
            <p:ph type="sldNum" sz="quarter" idx="12"/>
          </p:nvPr>
        </p:nvSpPr>
        <p:spPr/>
        <p:txBody>
          <a:bodyPr/>
          <a:lstStyle/>
          <a:p>
            <a:pPr>
              <a:defRPr/>
            </a:pPr>
            <a:fld id="{4A221726-900F-43F9-8FD9-46B5E7601D19}" type="slidenum">
              <a:rPr lang="en-US" altLang="en-US" smtClean="0"/>
              <a:pPr>
                <a:defRPr/>
              </a:pPr>
              <a:t>19</a:t>
            </a:fld>
            <a:endParaRPr lang="en-US" altLang="en-US"/>
          </a:p>
        </p:txBody>
      </p:sp>
      <p:sp>
        <p:nvSpPr>
          <p:cNvPr id="5" name="TextBox 4">
            <a:extLst>
              <a:ext uri="{FF2B5EF4-FFF2-40B4-BE49-F238E27FC236}">
                <a16:creationId xmlns:a16="http://schemas.microsoft.com/office/drawing/2014/main" id="{B9FF474A-2B1E-4EAA-AF2D-1BB1BE1BF061}"/>
              </a:ext>
            </a:extLst>
          </p:cNvPr>
          <p:cNvSpPr txBox="1"/>
          <p:nvPr/>
        </p:nvSpPr>
        <p:spPr>
          <a:xfrm>
            <a:off x="320762" y="377902"/>
            <a:ext cx="6914072" cy="523220"/>
          </a:xfrm>
          <a:prstGeom prst="rect">
            <a:avLst/>
          </a:prstGeom>
          <a:noFill/>
        </p:spPr>
        <p:txBody>
          <a:bodyPr wrap="none" rtlCol="0">
            <a:spAutoFit/>
          </a:bodyPr>
          <a:lstStyle/>
          <a:p>
            <a:pPr>
              <a:lnSpc>
                <a:spcPct val="100000"/>
              </a:lnSpc>
            </a:pPr>
            <a:r>
              <a:rPr lang="en-AU" altLang="en-US" sz="2800" b="1" dirty="0">
                <a:sym typeface="Wingdings" panose="05000000000000000000" pitchFamily="2" charset="2"/>
              </a:rPr>
              <a:t>Quantum Computing in Canada/Alberta</a:t>
            </a:r>
            <a:endParaRPr lang="en-US" altLang="en-US" sz="2800" b="1" dirty="0">
              <a:sym typeface="Wingdings" panose="05000000000000000000" pitchFamily="2" charset="2"/>
            </a:endParaRPr>
          </a:p>
        </p:txBody>
      </p:sp>
      <p:cxnSp>
        <p:nvCxnSpPr>
          <p:cNvPr id="6" name="Straight Connector 5">
            <a:extLst>
              <a:ext uri="{FF2B5EF4-FFF2-40B4-BE49-F238E27FC236}">
                <a16:creationId xmlns:a16="http://schemas.microsoft.com/office/drawing/2014/main" id="{32744749-CF43-435B-B90F-A4C4941D8B37}"/>
              </a:ext>
            </a:extLst>
          </p:cNvPr>
          <p:cNvCxnSpPr>
            <a:cxnSpLocks/>
          </p:cNvCxnSpPr>
          <p:nvPr/>
        </p:nvCxnSpPr>
        <p:spPr>
          <a:xfrm flipH="1">
            <a:off x="320762" y="901122"/>
            <a:ext cx="11550476"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pic>
        <p:nvPicPr>
          <p:cNvPr id="1025" name="Picture 1" descr="Machine generated alternative text:&#10;National Quantum Strategy &#10;From: Innovation. Science and Economic Development Canada &#10;Quantum Computing-as-aService &#10;Applied Quantum Computing Challenge program &#10;IV) &#10;Internet of Things: Quantum Sensors Challenge program &#10;Supportive ecosystem &#10;e• • • CREATIVE &#10;DESTRUCTION &#10;O Quantum-Safe Canada &#10;QA I &#10;ALGORITHMS &#10;'Nst•rure &#10;Enabling &#10;the &#10;Quebec Quantum &#10;Ecosystem ">
            <a:extLst>
              <a:ext uri="{FF2B5EF4-FFF2-40B4-BE49-F238E27FC236}">
                <a16:creationId xmlns:a16="http://schemas.microsoft.com/office/drawing/2014/main" id="{88822F18-64B1-46B1-B005-213FFF732B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15" y="1065233"/>
            <a:ext cx="8838829" cy="42748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D36058-0C6B-4ED7-AEFE-851BF10E556E}"/>
              </a:ext>
            </a:extLst>
          </p:cNvPr>
          <p:cNvSpPr txBox="1"/>
          <p:nvPr/>
        </p:nvSpPr>
        <p:spPr>
          <a:xfrm>
            <a:off x="320762" y="5556768"/>
            <a:ext cx="11626901" cy="923330"/>
          </a:xfrm>
          <a:prstGeom prst="rect">
            <a:avLst/>
          </a:prstGeom>
          <a:noFill/>
        </p:spPr>
        <p:txBody>
          <a:bodyPr wrap="none" rtlCol="0">
            <a:spAutoFit/>
          </a:bodyPr>
          <a:lstStyle/>
          <a:p>
            <a:r>
              <a:rPr lang="en-US" b="1" i="0" dirty="0">
                <a:solidFill>
                  <a:srgbClr val="242424"/>
                </a:solidFill>
                <a:effectLst/>
                <a:latin typeface="Segoe UI" panose="020B0502040204020203" pitchFamily="34" charset="0"/>
              </a:rPr>
              <a:t>Canadian Gas Association is </a:t>
            </a:r>
            <a:r>
              <a:rPr lang="en-US" b="0" i="0" dirty="0">
                <a:solidFill>
                  <a:srgbClr val="242424"/>
                </a:solidFill>
                <a:effectLst/>
                <a:latin typeface="Segoe UI" panose="020B0502040204020203" pitchFamily="34" charset="0"/>
              </a:rPr>
              <a:t>working with </a:t>
            </a:r>
            <a:r>
              <a:rPr lang="en-US" b="0" i="0" u="none" strike="noStrike" dirty="0">
                <a:solidFill>
                  <a:srgbClr val="5B5FC7"/>
                </a:solidFill>
                <a:effectLst/>
                <a:latin typeface="Segoe UI" panose="020B0502040204020203" pitchFamily="34" charset="0"/>
                <a:hlinkClick r:id="rId4" tooltip="https://quantum-safe.ca/"/>
              </a:rPr>
              <a:t>Quantum Safe Canada</a:t>
            </a:r>
            <a:r>
              <a:rPr lang="en-US" b="0" i="0" dirty="0">
                <a:solidFill>
                  <a:srgbClr val="242424"/>
                </a:solidFill>
                <a:effectLst/>
                <a:latin typeface="Segoe UI" panose="020B0502040204020203" pitchFamily="34" charset="0"/>
              </a:rPr>
              <a:t> to create guidance and framework documents </a:t>
            </a:r>
          </a:p>
          <a:p>
            <a:r>
              <a:rPr lang="en-US" b="0" i="0" dirty="0">
                <a:solidFill>
                  <a:srgbClr val="242424"/>
                </a:solidFill>
                <a:effectLst/>
                <a:latin typeface="Segoe UI" panose="020B0502040204020203" pitchFamily="34" charset="0"/>
              </a:rPr>
              <a:t>that can be used by CGA members to prepare for the risks that quantum computing will pose to cryptography, </a:t>
            </a:r>
          </a:p>
          <a:p>
            <a:r>
              <a:rPr lang="en-US" b="0" i="0" dirty="0">
                <a:solidFill>
                  <a:srgbClr val="242424"/>
                </a:solidFill>
                <a:effectLst/>
                <a:latin typeface="Segoe UI" panose="020B0502040204020203" pitchFamily="34" charset="0"/>
              </a:rPr>
              <a:t>cybersecurity and business continuity.</a:t>
            </a:r>
            <a:endParaRPr lang="en-US" dirty="0"/>
          </a:p>
        </p:txBody>
      </p:sp>
      <p:pic>
        <p:nvPicPr>
          <p:cNvPr id="7" name="Picture 6">
            <a:extLst>
              <a:ext uri="{FF2B5EF4-FFF2-40B4-BE49-F238E27FC236}">
                <a16:creationId xmlns:a16="http://schemas.microsoft.com/office/drawing/2014/main" id="{E3743FC8-9C05-4406-882B-FCE87A463F22}"/>
              </a:ext>
            </a:extLst>
          </p:cNvPr>
          <p:cNvPicPr>
            <a:picLocks noChangeAspect="1"/>
          </p:cNvPicPr>
          <p:nvPr/>
        </p:nvPicPr>
        <p:blipFill>
          <a:blip r:embed="rId5"/>
          <a:stretch>
            <a:fillRect/>
          </a:stretch>
        </p:blipFill>
        <p:spPr>
          <a:xfrm>
            <a:off x="8629449" y="1246884"/>
            <a:ext cx="2876190" cy="980952"/>
          </a:xfrm>
          <a:prstGeom prst="rect">
            <a:avLst/>
          </a:prstGeom>
        </p:spPr>
      </p:pic>
    </p:spTree>
    <p:extLst>
      <p:ext uri="{BB962C8B-B14F-4D97-AF65-F5344CB8AC3E}">
        <p14:creationId xmlns:p14="http://schemas.microsoft.com/office/powerpoint/2010/main" val="186867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924D-3F2B-40DF-B036-28AF74C28D41}"/>
              </a:ext>
            </a:extLst>
          </p:cNvPr>
          <p:cNvSpPr>
            <a:spLocks noGrp="1"/>
          </p:cNvSpPr>
          <p:nvPr>
            <p:ph type="title" idx="4294967295"/>
          </p:nvPr>
        </p:nvSpPr>
        <p:spPr>
          <a:xfrm>
            <a:off x="388977" y="310502"/>
            <a:ext cx="10238380" cy="546305"/>
          </a:xfrm>
        </p:spPr>
        <p:txBody>
          <a:bodyPr/>
          <a:lstStyle/>
          <a:p>
            <a:r>
              <a:rPr lang="en-US" b="1" dirty="0"/>
              <a:t>Agenda</a:t>
            </a:r>
          </a:p>
        </p:txBody>
      </p:sp>
      <p:sp>
        <p:nvSpPr>
          <p:cNvPr id="3" name="Slide Number Placeholder 2">
            <a:extLst>
              <a:ext uri="{FF2B5EF4-FFF2-40B4-BE49-F238E27FC236}">
                <a16:creationId xmlns:a16="http://schemas.microsoft.com/office/drawing/2014/main" id="{C6C9F954-BD1B-4528-BEFF-F311900114B2}"/>
              </a:ext>
            </a:extLst>
          </p:cNvPr>
          <p:cNvSpPr>
            <a:spLocks noGrp="1"/>
          </p:cNvSpPr>
          <p:nvPr>
            <p:ph type="sldNum" sz="quarter" idx="19"/>
          </p:nvPr>
        </p:nvSpPr>
        <p:spPr/>
        <p:txBody>
          <a:bodyPr/>
          <a:lstStyle/>
          <a:p>
            <a:fld id="{50A71C89-2D7F-4DE3-B686-B567B7CE4AF9}" type="slidenum">
              <a:rPr lang="en-US" smtClean="0"/>
              <a:pPr/>
              <a:t>2</a:t>
            </a:fld>
            <a:endParaRPr lang="en-US" dirty="0"/>
          </a:p>
        </p:txBody>
      </p:sp>
      <p:cxnSp>
        <p:nvCxnSpPr>
          <p:cNvPr id="6" name="Straight Connector 5">
            <a:extLst>
              <a:ext uri="{FF2B5EF4-FFF2-40B4-BE49-F238E27FC236}">
                <a16:creationId xmlns:a16="http://schemas.microsoft.com/office/drawing/2014/main" id="{CA9E983B-5301-4978-A06B-13B0CB58580D}"/>
              </a:ext>
            </a:extLst>
          </p:cNvPr>
          <p:cNvCxnSpPr/>
          <p:nvPr/>
        </p:nvCxnSpPr>
        <p:spPr>
          <a:xfrm flipH="1">
            <a:off x="388977" y="1028796"/>
            <a:ext cx="11343240"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
        <p:nvSpPr>
          <p:cNvPr id="5" name="Rectangle 3">
            <a:extLst>
              <a:ext uri="{FF2B5EF4-FFF2-40B4-BE49-F238E27FC236}">
                <a16:creationId xmlns:a16="http://schemas.microsoft.com/office/drawing/2014/main" id="{283A988B-B674-40CA-816F-B3F0DFC1E5D1}"/>
              </a:ext>
            </a:extLst>
          </p:cNvPr>
          <p:cNvSpPr txBox="1">
            <a:spLocks noChangeArrowheads="1"/>
          </p:cNvSpPr>
          <p:nvPr/>
        </p:nvSpPr>
        <p:spPr>
          <a:xfrm>
            <a:off x="628441" y="1480173"/>
            <a:ext cx="10864312" cy="4735513"/>
          </a:xfrm>
          <a:prstGeom prst="rect">
            <a:avLst/>
          </a:prstGeom>
        </p:spPr>
        <p:txBody>
          <a:bodyPr/>
          <a:lstStyle>
            <a:lvl1pPr marL="174625" indent="-174625" algn="l" defTabSz="914400" rtl="0" eaLnBrk="1" latinLnBrk="0" hangingPunct="1">
              <a:lnSpc>
                <a:spcPct val="85000"/>
              </a:lnSpc>
              <a:spcBef>
                <a:spcPts val="600"/>
              </a:spcBef>
              <a:spcAft>
                <a:spcPts val="300"/>
              </a:spcAft>
              <a:buClr>
                <a:schemeClr val="accent1"/>
              </a:buClr>
              <a:buFont typeface="Arial" panose="020B0604020202020204" pitchFamily="34" charset="0"/>
              <a:buChar char="•"/>
              <a:defRPr sz="2400" kern="1200">
                <a:solidFill>
                  <a:schemeClr val="accent2"/>
                </a:solidFill>
                <a:latin typeface="+mn-lt"/>
                <a:ea typeface="+mn-ea"/>
                <a:cs typeface="+mn-cs"/>
              </a:defRPr>
            </a:lvl1pPr>
            <a:lvl2pPr marL="461963" indent="-231775" algn="l" defTabSz="914400" rtl="0" eaLnBrk="1" latinLnBrk="0" hangingPunct="1">
              <a:lnSpc>
                <a:spcPct val="85000"/>
              </a:lnSpc>
              <a:spcBef>
                <a:spcPts val="600"/>
              </a:spcBef>
              <a:spcAft>
                <a:spcPts val="300"/>
              </a:spcAft>
              <a:buClr>
                <a:schemeClr val="bg2">
                  <a:lumMod val="90000"/>
                </a:schemeClr>
              </a:buClr>
              <a:buFont typeface="Arial" panose="020B0604020202020204" pitchFamily="34" charset="0"/>
              <a:buChar char="–"/>
              <a:defRPr sz="2000" kern="1200">
                <a:solidFill>
                  <a:schemeClr val="accent2"/>
                </a:solidFill>
                <a:latin typeface="+mn-lt"/>
                <a:ea typeface="+mn-ea"/>
                <a:cs typeface="+mn-cs"/>
              </a:defRPr>
            </a:lvl2pPr>
            <a:lvl3pPr marL="739775" indent="-174625" algn="l" defTabSz="914400" rtl="0" eaLnBrk="1" latinLnBrk="0" hangingPunct="1">
              <a:lnSpc>
                <a:spcPct val="85000"/>
              </a:lnSpc>
              <a:spcBef>
                <a:spcPts val="600"/>
              </a:spcBef>
              <a:spcAft>
                <a:spcPts val="300"/>
              </a:spcAft>
              <a:buClr>
                <a:schemeClr val="accent4">
                  <a:lumMod val="60000"/>
                  <a:lumOff val="40000"/>
                </a:schemeClr>
              </a:buClr>
              <a:buFont typeface="Wingdings" panose="05000000000000000000" pitchFamily="2" charset="2"/>
              <a:buChar char="§"/>
              <a:defRPr sz="1800" kern="1200">
                <a:solidFill>
                  <a:schemeClr val="accent2"/>
                </a:solidFill>
                <a:latin typeface="+mn-lt"/>
                <a:ea typeface="+mn-ea"/>
                <a:cs typeface="+mn-cs"/>
              </a:defRPr>
            </a:lvl3pPr>
            <a:lvl4pPr marL="1025525" indent="-166688" algn="l" defTabSz="914400" rtl="0" eaLnBrk="1" latinLnBrk="0" hangingPunct="1">
              <a:lnSpc>
                <a:spcPct val="85000"/>
              </a:lnSpc>
              <a:spcBef>
                <a:spcPts val="600"/>
              </a:spcBef>
              <a:spcAft>
                <a:spcPts val="300"/>
              </a:spcAft>
              <a:buClr>
                <a:schemeClr val="accent6"/>
              </a:buClr>
              <a:buFont typeface="Arial" panose="020B0604020202020204" pitchFamily="34" charset="0"/>
              <a:buChar char="•"/>
              <a:defRPr sz="1600" kern="1200">
                <a:solidFill>
                  <a:schemeClr val="accent2"/>
                </a:solidFill>
                <a:latin typeface="+mn-lt"/>
                <a:ea typeface="+mn-ea"/>
                <a:cs typeface="+mn-cs"/>
              </a:defRPr>
            </a:lvl4pPr>
            <a:lvl5pPr marL="1311275" indent="-111125" algn="l" defTabSz="914400" rtl="0" eaLnBrk="1" latinLnBrk="0" hangingPunct="1">
              <a:lnSpc>
                <a:spcPct val="85000"/>
              </a:lnSpc>
              <a:spcBef>
                <a:spcPts val="600"/>
              </a:spcBef>
              <a:spcAft>
                <a:spcPts val="300"/>
              </a:spcAft>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altLang="en-US" b="1" dirty="0">
                <a:sym typeface="Wingdings" panose="05000000000000000000" pitchFamily="2" charset="2"/>
              </a:rPr>
              <a:t>Introduction to Quantum Computing</a:t>
            </a:r>
          </a:p>
          <a:p>
            <a:pPr marL="457200" indent="-457200">
              <a:lnSpc>
                <a:spcPct val="100000"/>
              </a:lnSpc>
              <a:buFont typeface="+mj-lt"/>
              <a:buAutoNum type="arabicPeriod"/>
            </a:pPr>
            <a:r>
              <a:rPr lang="en-AU" altLang="en-US" b="1" dirty="0"/>
              <a:t>Problem Domains: Quantum Computing Benefits</a:t>
            </a:r>
          </a:p>
          <a:p>
            <a:pPr marL="457200" indent="-457200">
              <a:lnSpc>
                <a:spcPct val="100000"/>
              </a:lnSpc>
              <a:buFont typeface="+mj-lt"/>
              <a:buAutoNum type="arabicPeriod"/>
            </a:pPr>
            <a:r>
              <a:rPr lang="en-AU" altLang="en-US" b="1" dirty="0">
                <a:sym typeface="Wingdings" panose="05000000000000000000" pitchFamily="2" charset="2"/>
              </a:rPr>
              <a:t>Business Applications</a:t>
            </a:r>
          </a:p>
          <a:p>
            <a:pPr marL="457200" indent="-457200">
              <a:lnSpc>
                <a:spcPct val="100000"/>
              </a:lnSpc>
              <a:buFont typeface="+mj-lt"/>
              <a:buAutoNum type="arabicPeriod"/>
            </a:pPr>
            <a:r>
              <a:rPr lang="en-AU" altLang="en-US" b="1" dirty="0">
                <a:sym typeface="Wingdings" panose="05000000000000000000" pitchFamily="2" charset="2"/>
              </a:rPr>
              <a:t>Quantum Computing in Canada/Alberta</a:t>
            </a:r>
            <a:endParaRPr lang="en-US" altLang="en-US" b="1" dirty="0">
              <a:sym typeface="Wingdings" panose="05000000000000000000" pitchFamily="2" charset="2"/>
            </a:endParaRPr>
          </a:p>
          <a:p>
            <a:pPr marL="457200" indent="-457200">
              <a:lnSpc>
                <a:spcPct val="100000"/>
              </a:lnSpc>
              <a:buFont typeface="+mj-lt"/>
              <a:buAutoNum type="arabicPeriod"/>
            </a:pPr>
            <a:r>
              <a:rPr lang="en-US" altLang="en-US" b="1" dirty="0">
                <a:sym typeface="Wingdings" panose="05000000000000000000" pitchFamily="2" charset="2"/>
              </a:rPr>
              <a:t>Silicon Valley Giants take on Quantum Computing</a:t>
            </a:r>
          </a:p>
        </p:txBody>
      </p:sp>
    </p:spTree>
    <p:extLst>
      <p:ext uri="{BB962C8B-B14F-4D97-AF65-F5344CB8AC3E}">
        <p14:creationId xmlns:p14="http://schemas.microsoft.com/office/powerpoint/2010/main" val="2713795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5493AB-8315-41A1-A8E6-5F55320AFCE9}"/>
              </a:ext>
            </a:extLst>
          </p:cNvPr>
          <p:cNvSpPr>
            <a:spLocks noGrp="1"/>
          </p:cNvSpPr>
          <p:nvPr>
            <p:ph type="sldNum" sz="quarter" idx="12"/>
          </p:nvPr>
        </p:nvSpPr>
        <p:spPr/>
        <p:txBody>
          <a:bodyPr/>
          <a:lstStyle/>
          <a:p>
            <a:pPr>
              <a:defRPr/>
            </a:pPr>
            <a:fld id="{4A221726-900F-43F9-8FD9-46B5E7601D19}" type="slidenum">
              <a:rPr lang="en-US" altLang="en-US" smtClean="0"/>
              <a:pPr>
                <a:defRPr/>
              </a:pPr>
              <a:t>20</a:t>
            </a:fld>
            <a:endParaRPr lang="en-US" altLang="en-US"/>
          </a:p>
        </p:txBody>
      </p:sp>
      <p:pic>
        <p:nvPicPr>
          <p:cNvPr id="4097" name="Picture 1" descr="Machine generated alternative text:&#10;Quantum City Proposal &#10;Addresses current gaps &#10;• Fabrication &#10;• HQP &#10;• Training &#10;Expected outcomes &#10;• 1,000 jobs initially &#10;• 250-500 jobs per year &#10;• Training of HQP &#10;• 3-4 new graduate programs (starting with 1) &#10;• 20-25% of qtechsector located in Calgary &#10;Inputs (over 5 years) &#10;$25 million proposal with &#10;Jason Kenney @jkenney - &#10;Amazing news! &#10;@Mphasis will blish its Canadian headquarters in &#10;Calgary. Lots of great jobs coming soon! Alberta's tech momentum is &#10;growing. &#10;We think we can create up to 1,000 &#10;jobs in the next two to three years, &#10;mostlY#rough IoCäldemand.&quot; &#10;N'tin Rakesh &#10;CEO &#10;$52.75 million from other external and UCalgaryinvestment &#10;Federal funding to develop talent, R&amp;D and infrastructure &#10;Mphasis &#10;The &#10;UNIVERSITY OF &#10;CALGARY ">
            <a:extLst>
              <a:ext uri="{FF2B5EF4-FFF2-40B4-BE49-F238E27FC236}">
                <a16:creationId xmlns:a16="http://schemas.microsoft.com/office/drawing/2014/main" id="{A8AB315D-4B6E-47B8-8216-FCC599E26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 y="825615"/>
            <a:ext cx="11449050" cy="603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96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a:extLst>
              <a:ext uri="{FF2B5EF4-FFF2-40B4-BE49-F238E27FC236}">
                <a16:creationId xmlns:a16="http://schemas.microsoft.com/office/drawing/2014/main" id="{7634DF13-55A2-4CD5-BC8F-0F090D759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558" y="1201783"/>
            <a:ext cx="8736884" cy="541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83EF516B-AB4C-40DC-B235-2A991244AFD2}"/>
              </a:ext>
            </a:extLst>
          </p:cNvPr>
          <p:cNvSpPr txBox="1">
            <a:spLocks noChangeArrowheads="1"/>
          </p:cNvSpPr>
          <p:nvPr/>
        </p:nvSpPr>
        <p:spPr>
          <a:xfrm>
            <a:off x="256903" y="348276"/>
            <a:ext cx="7802880" cy="605497"/>
          </a:xfrm>
          <a:prstGeom prst="rect">
            <a:avLst/>
          </a:prstGeom>
        </p:spPr>
        <p:txBody>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r>
              <a:rPr lang="en-AU" altLang="en-US" b="1" dirty="0">
                <a:latin typeface="+mn-lt"/>
              </a:rPr>
              <a:t>Azure Quantum Open Cloud</a:t>
            </a:r>
            <a:endParaRPr lang="en-US" altLang="en-US" dirty="0">
              <a:latin typeface="Arial Nova Light" panose="020B0304020202020204" pitchFamily="34" charset="0"/>
            </a:endParaRPr>
          </a:p>
        </p:txBody>
      </p:sp>
      <p:cxnSp>
        <p:nvCxnSpPr>
          <p:cNvPr id="4" name="Straight Connector 3">
            <a:extLst>
              <a:ext uri="{FF2B5EF4-FFF2-40B4-BE49-F238E27FC236}">
                <a16:creationId xmlns:a16="http://schemas.microsoft.com/office/drawing/2014/main" id="{EEC21F69-B825-4F4C-A09F-F3A6C444AD53}"/>
              </a:ext>
            </a:extLst>
          </p:cNvPr>
          <p:cNvCxnSpPr>
            <a:cxnSpLocks/>
          </p:cNvCxnSpPr>
          <p:nvPr/>
        </p:nvCxnSpPr>
        <p:spPr>
          <a:xfrm flipH="1">
            <a:off x="320762" y="953773"/>
            <a:ext cx="11550476"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AEC7F08-9A3F-4B72-B14F-EDF8A683F5A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467" y="1629834"/>
            <a:ext cx="5671422" cy="3856566"/>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descr="Machine generated alternative text:&#10;You can use Azure Quantum today to run hybrid applications on &#10;quantum hardware &#10;QUANTUM &#10;PROGRAM &#10;Qiskit C Cirq &#10;My computer &#10;Azure Quantum &#10;Workspace &#10;Microsoft Azure &#10;RESULT &#10;JOB &#10;IONQ Honeywell O &#10;Quantum Hardware ">
            <a:extLst>
              <a:ext uri="{FF2B5EF4-FFF2-40B4-BE49-F238E27FC236}">
                <a16:creationId xmlns:a16="http://schemas.microsoft.com/office/drawing/2014/main" id="{5D3E6693-F34F-4567-BBB5-6E1F7F9C36F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19814" y="1771649"/>
            <a:ext cx="6372186" cy="36480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2BA4C2A-6732-4B13-B626-4607D8AF6C28}"/>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4A221726-900F-43F9-8FD9-46B5E7601D19}" type="slidenum">
              <a:rPr lang="en-US" altLang="en-US" smtClean="0"/>
              <a:pPr>
                <a:spcAft>
                  <a:spcPts val="600"/>
                </a:spcAft>
                <a:defRPr/>
              </a:pPr>
              <a:t>22</a:t>
            </a:fld>
            <a:endParaRPr lang="en-US" altLang="en-US"/>
          </a:p>
        </p:txBody>
      </p:sp>
    </p:spTree>
    <p:extLst>
      <p:ext uri="{BB962C8B-B14F-4D97-AF65-F5344CB8AC3E}">
        <p14:creationId xmlns:p14="http://schemas.microsoft.com/office/powerpoint/2010/main" val="3851751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5" name="Picture 1" descr="Machine generated alternative text:&#10;Azure &#10;Build in the cloud with &#10;an Azure free account &#10;Create, deploy, and manage applications across multiple Clouds, &#10;premlS8S, and at the edge &#10;Popular services &#10;free for 12 months &#10;25+ other services &#10;free always &#10;Start with $200 &#10;Azure credit &#10;have 30 days to use it—in addition to &#10;services. ">
            <a:extLst>
              <a:ext uri="{FF2B5EF4-FFF2-40B4-BE49-F238E27FC236}">
                <a16:creationId xmlns:a16="http://schemas.microsoft.com/office/drawing/2014/main" id="{75F97BC8-F435-4FD7-97FD-0BE7C6FCCB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741" y="1901031"/>
            <a:ext cx="6027005" cy="34805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89AA8F51-EE6E-4CC0-AE17-178EC956A30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53149" y="2006503"/>
            <a:ext cx="6027005" cy="337512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4A2EF9D-1A57-42AA-A147-A51B3BCAB204}"/>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4A221726-900F-43F9-8FD9-46B5E7601D19}" type="slidenum">
              <a:rPr lang="en-US" altLang="en-US" smtClean="0"/>
              <a:pPr>
                <a:spcAft>
                  <a:spcPts val="600"/>
                </a:spcAft>
                <a:defRPr/>
              </a:pPr>
              <a:t>23</a:t>
            </a:fld>
            <a:endParaRPr lang="en-US" altLang="en-US"/>
          </a:p>
        </p:txBody>
      </p:sp>
    </p:spTree>
    <p:extLst>
      <p:ext uri="{BB962C8B-B14F-4D97-AF65-F5344CB8AC3E}">
        <p14:creationId xmlns:p14="http://schemas.microsoft.com/office/powerpoint/2010/main" val="2596550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CD67DA7-BA14-4A59-86B7-36693A18813E}"/>
              </a:ext>
            </a:extLst>
          </p:cNvPr>
          <p:cNvSpPr txBox="1">
            <a:spLocks noChangeArrowheads="1"/>
          </p:cNvSpPr>
          <p:nvPr/>
        </p:nvSpPr>
        <p:spPr>
          <a:xfrm>
            <a:off x="256903" y="348276"/>
            <a:ext cx="9453147" cy="605497"/>
          </a:xfrm>
          <a:prstGeom prst="rect">
            <a:avLst/>
          </a:prstGeom>
        </p:spPr>
        <p:txBody>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r>
              <a:rPr lang="en-AU" altLang="en-US" b="1" dirty="0">
                <a:latin typeface="+mn-lt"/>
              </a:rPr>
              <a:t>ExxonMobil &amp; IBM: </a:t>
            </a:r>
            <a:r>
              <a:rPr lang="en-AU" altLang="en-US" dirty="0">
                <a:latin typeface="+mn-lt"/>
              </a:rPr>
              <a:t>Quantum Computing</a:t>
            </a:r>
            <a:endParaRPr lang="en-US" altLang="en-US" dirty="0">
              <a:latin typeface="Arial Nova Light" panose="020B0304020202020204" pitchFamily="34" charset="0"/>
            </a:endParaRPr>
          </a:p>
        </p:txBody>
      </p:sp>
      <p:cxnSp>
        <p:nvCxnSpPr>
          <p:cNvPr id="4" name="Straight Connector 3">
            <a:extLst>
              <a:ext uri="{FF2B5EF4-FFF2-40B4-BE49-F238E27FC236}">
                <a16:creationId xmlns:a16="http://schemas.microsoft.com/office/drawing/2014/main" id="{63C95B34-4EBC-4993-80A1-C52BE311EA41}"/>
              </a:ext>
            </a:extLst>
          </p:cNvPr>
          <p:cNvCxnSpPr>
            <a:cxnSpLocks/>
          </p:cNvCxnSpPr>
          <p:nvPr/>
        </p:nvCxnSpPr>
        <p:spPr>
          <a:xfrm flipH="1">
            <a:off x="320762" y="953773"/>
            <a:ext cx="11550476"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pic>
        <p:nvPicPr>
          <p:cNvPr id="7169" name="Picture 1" descr="Machine generated alternative text:&#10;ExxonMobil &#10;Maritime Routing's Mind-Boggling Math &#10;In 2021 more than 500 LNG (liquified natural &#10;gas) ships are used to transport critical fuel &#10;supplies across the oceans. Together, they &#10;make thousands of journeys per year to &#10;destinatioo ports where the LNG is deployed to &#10;power critical infrastructure. &#10;Finding optimal routes for a fleet of such ships &#10;can be a mind-bendingly complex optimization &#10;problem. &#10;Press &#10;Esc &#10;to exit full screen &#10;Quantum computers take a new approach to &#10;addressing this sort of complexity, with the potential &#10;to find solutions that classical supercomputer alone &#10;cannot handle. Industry leaders like Exxon are getting &#10;involved now to explore how blending classical and &#10;quantum computing techniques might solve big, &#10;complex, pressing global challenges. ">
            <a:extLst>
              <a:ext uri="{FF2B5EF4-FFF2-40B4-BE49-F238E27FC236}">
                <a16:creationId xmlns:a16="http://schemas.microsoft.com/office/drawing/2014/main" id="{CF4B75EC-4A9B-4324-9201-5BDDA684BA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616" y="1019665"/>
            <a:ext cx="5885239" cy="311031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Machine generated alternative text:&#10;ExxonMobil &#10;Quantum Computing as a Tool for &#10;Chemistry and Engineering &#10;Working together, ExxonMobil and IBM recently &#10;demonstrated advancements in using quantum &#10;computers to accurately calculate &#10;thermodynamic observables, demonstrating &#10;how quantum can be the next generation tool &#10;for chemists and chemical engineers developing &#10;advanced energy solutions. &#10;Press &#10;Esc &#10;to exit full screen &#10;IBM Quantum &#10;Accurate thermodynamic observables calculation circuit ">
            <a:extLst>
              <a:ext uri="{FF2B5EF4-FFF2-40B4-BE49-F238E27FC236}">
                <a16:creationId xmlns:a16="http://schemas.microsoft.com/office/drawing/2014/main" id="{6BF346FF-5676-4A24-95D8-5EF0EA6FE7B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3855" y="3497866"/>
            <a:ext cx="6029528" cy="3161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DD7A22-2B28-4D0A-A296-D97969C2A842}"/>
              </a:ext>
            </a:extLst>
          </p:cNvPr>
          <p:cNvSpPr txBox="1">
            <a:spLocks noChangeArrowheads="1"/>
          </p:cNvSpPr>
          <p:nvPr/>
        </p:nvSpPr>
        <p:spPr>
          <a:xfrm>
            <a:off x="256903" y="348276"/>
            <a:ext cx="6082161" cy="605497"/>
          </a:xfrm>
          <a:prstGeom prst="rect">
            <a:avLst/>
          </a:prstGeom>
        </p:spPr>
        <p:txBody>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r>
              <a:rPr lang="en-AU" altLang="en-US" b="1" dirty="0">
                <a:latin typeface="+mn-lt"/>
              </a:rPr>
              <a:t>IBM Quantum Network</a:t>
            </a:r>
            <a:endParaRPr lang="en-US" altLang="en-US" dirty="0">
              <a:latin typeface="Arial Nova Light" panose="020B0304020202020204" pitchFamily="34" charset="0"/>
            </a:endParaRPr>
          </a:p>
        </p:txBody>
      </p:sp>
      <p:cxnSp>
        <p:nvCxnSpPr>
          <p:cNvPr id="4" name="Straight Connector 3">
            <a:extLst>
              <a:ext uri="{FF2B5EF4-FFF2-40B4-BE49-F238E27FC236}">
                <a16:creationId xmlns:a16="http://schemas.microsoft.com/office/drawing/2014/main" id="{4000C462-AD9C-4E44-A5AA-F25D69D81D78}"/>
              </a:ext>
            </a:extLst>
          </p:cNvPr>
          <p:cNvCxnSpPr>
            <a:cxnSpLocks/>
          </p:cNvCxnSpPr>
          <p:nvPr/>
        </p:nvCxnSpPr>
        <p:spPr>
          <a:xfrm flipH="1">
            <a:off x="320762" y="953773"/>
            <a:ext cx="11550476"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pic>
        <p:nvPicPr>
          <p:cNvPr id="8193" name="Picture 1" descr="Machine generated alternative text:&#10;IBM Quantum Network &#10;Industry: Banking &amp; Financial Services &#10;170 &#10;12 &#10;20 &#10;46 &#10;52 &#10;total &#10;industry partners &#10;hubs &#10;members &#10;startups &#10;academic members &#10;and partners &#10;Goldman Sachs &#10;JP Morgan Chase &#10;Mitsubishi UFJ Financial Group &#10;Mizuho Bank &#10;Sumitomo Mitsui Trust Bank Limited &#10;Wells Fargo ">
            <a:extLst>
              <a:ext uri="{FF2B5EF4-FFF2-40B4-BE49-F238E27FC236}">
                <a16:creationId xmlns:a16="http://schemas.microsoft.com/office/drawing/2014/main" id="{72757452-E5AD-4793-9FD6-B3CAE5F3A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28" y="1020002"/>
            <a:ext cx="5608254" cy="35996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53AE6A9-01C0-488A-9434-044809819049}"/>
              </a:ext>
            </a:extLst>
          </p:cNvPr>
          <p:cNvPicPr>
            <a:picLocks noChangeAspect="1"/>
          </p:cNvPicPr>
          <p:nvPr/>
        </p:nvPicPr>
        <p:blipFill>
          <a:blip r:embed="rId3"/>
          <a:stretch>
            <a:fillRect/>
          </a:stretch>
        </p:blipFill>
        <p:spPr>
          <a:xfrm>
            <a:off x="5705477" y="3162096"/>
            <a:ext cx="6391275" cy="3609273"/>
          </a:xfrm>
          <a:prstGeom prst="rect">
            <a:avLst/>
          </a:prstGeom>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2E4C68-C5FB-4C78-AFDE-F08A45B59A09}"/>
              </a:ext>
            </a:extLst>
          </p:cNvPr>
          <p:cNvSpPr>
            <a:spLocks noGrp="1"/>
          </p:cNvSpPr>
          <p:nvPr>
            <p:ph type="sldNum" sz="quarter" idx="12"/>
          </p:nvPr>
        </p:nvSpPr>
        <p:spPr/>
        <p:txBody>
          <a:bodyPr/>
          <a:lstStyle/>
          <a:p>
            <a:pPr>
              <a:defRPr/>
            </a:pPr>
            <a:fld id="{4A221726-900F-43F9-8FD9-46B5E7601D19}" type="slidenum">
              <a:rPr lang="en-US" altLang="en-US" smtClean="0"/>
              <a:pPr>
                <a:defRPr/>
              </a:pPr>
              <a:t>26</a:t>
            </a:fld>
            <a:endParaRPr lang="en-US" altLang="en-US"/>
          </a:p>
        </p:txBody>
      </p:sp>
      <p:pic>
        <p:nvPicPr>
          <p:cNvPr id="10241" name="Picture 1" descr="Machine generated alternative text:&#10;Corporate risk &#10;management &#10;Business imperative &#10;More accurately reserve capital for risk-weighted assets &#10;by optimizing allocation, freeing up capital for growth. &#10;Current state &#10;Imperfect models of risk exposure require conservative &#10;capital buffers. Resource intensive simulations make &#10;it necessary to introduce approximations to risk factors &#10;requiring conservatism. &#10;Future state &#10;Quantum computers may accelerate simulation, &#10;allowing for more risk factors to be considered &#10;leading to more efficient capital allocation and profit &#10;generation from new business. &#10;56 &#10;40% &#10;945.3454 &#10;86% &#10;01 52 87.552 &#10;oo 12 &#10;40 60 BO 100 120 140 &#10;5.9223 ">
            <a:extLst>
              <a:ext uri="{FF2B5EF4-FFF2-40B4-BE49-F238E27FC236}">
                <a16:creationId xmlns:a16="http://schemas.microsoft.com/office/drawing/2014/main" id="{C966D1C5-A3F3-41E0-B76C-10D60EA36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9" y="954911"/>
            <a:ext cx="11663409" cy="536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757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Image result for d'wave quantum computers">
            <a:extLst>
              <a:ext uri="{FF2B5EF4-FFF2-40B4-BE49-F238E27FC236}">
                <a16:creationId xmlns:a16="http://schemas.microsoft.com/office/drawing/2014/main" id="{1C3CEC85-8F8E-46FE-B82D-5ACB236A8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03" y="2068285"/>
            <a:ext cx="75438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4" descr="Image result for d'wave quantum computers">
            <a:extLst>
              <a:ext uri="{FF2B5EF4-FFF2-40B4-BE49-F238E27FC236}">
                <a16:creationId xmlns:a16="http://schemas.microsoft.com/office/drawing/2014/main" id="{30DB96BC-82B9-4BC0-B2DB-77A8EBE206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9400" y="2104797"/>
            <a:ext cx="4095750"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8FC8CCB-E571-4CEE-941B-658AE310F0F0}"/>
              </a:ext>
            </a:extLst>
          </p:cNvPr>
          <p:cNvSpPr txBox="1">
            <a:spLocks noChangeArrowheads="1"/>
          </p:cNvSpPr>
          <p:nvPr/>
        </p:nvSpPr>
        <p:spPr>
          <a:xfrm>
            <a:off x="256903" y="348276"/>
            <a:ext cx="7228114" cy="605497"/>
          </a:xfrm>
          <a:prstGeom prst="rect">
            <a:avLst/>
          </a:prstGeom>
        </p:spPr>
        <p:txBody>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r>
              <a:rPr lang="en-AU" altLang="en-US" b="1" dirty="0">
                <a:latin typeface="+mn-lt"/>
              </a:rPr>
              <a:t>D-WAVE Quantum Computing</a:t>
            </a:r>
            <a:endParaRPr lang="en-US" altLang="en-US" dirty="0">
              <a:latin typeface="Arial Nova Light" panose="020B0304020202020204" pitchFamily="34" charset="0"/>
            </a:endParaRPr>
          </a:p>
        </p:txBody>
      </p:sp>
      <p:cxnSp>
        <p:nvCxnSpPr>
          <p:cNvPr id="6" name="Straight Connector 5">
            <a:extLst>
              <a:ext uri="{FF2B5EF4-FFF2-40B4-BE49-F238E27FC236}">
                <a16:creationId xmlns:a16="http://schemas.microsoft.com/office/drawing/2014/main" id="{7A5323C7-EC55-4CF8-9266-DC0AE2D294DF}"/>
              </a:ext>
            </a:extLst>
          </p:cNvPr>
          <p:cNvCxnSpPr>
            <a:cxnSpLocks/>
          </p:cNvCxnSpPr>
          <p:nvPr/>
        </p:nvCxnSpPr>
        <p:spPr>
          <a:xfrm flipH="1">
            <a:off x="320762" y="953773"/>
            <a:ext cx="11550476"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4743D3-2C4B-4F35-B4E7-4FC729EB5082}"/>
              </a:ext>
            </a:extLst>
          </p:cNvPr>
          <p:cNvSpPr>
            <a:spLocks noGrp="1"/>
          </p:cNvSpPr>
          <p:nvPr>
            <p:ph type="sldNum" sz="quarter" idx="12"/>
          </p:nvPr>
        </p:nvSpPr>
        <p:spPr/>
        <p:txBody>
          <a:bodyPr/>
          <a:lstStyle/>
          <a:p>
            <a:pPr>
              <a:defRPr/>
            </a:pPr>
            <a:fld id="{4A221726-900F-43F9-8FD9-46B5E7601D19}" type="slidenum">
              <a:rPr lang="en-US" altLang="en-US" smtClean="0"/>
              <a:pPr>
                <a:defRPr/>
              </a:pPr>
              <a:t>28</a:t>
            </a:fld>
            <a:endParaRPr lang="en-US" altLang="en-US"/>
          </a:p>
        </p:txBody>
      </p:sp>
      <p:sp>
        <p:nvSpPr>
          <p:cNvPr id="3" name="TextBox 2">
            <a:extLst>
              <a:ext uri="{FF2B5EF4-FFF2-40B4-BE49-F238E27FC236}">
                <a16:creationId xmlns:a16="http://schemas.microsoft.com/office/drawing/2014/main" id="{B0B35208-C9ED-40EF-8F53-F875392088DC}"/>
              </a:ext>
            </a:extLst>
          </p:cNvPr>
          <p:cNvSpPr txBox="1"/>
          <p:nvPr/>
        </p:nvSpPr>
        <p:spPr>
          <a:xfrm>
            <a:off x="289711" y="525101"/>
            <a:ext cx="6490879" cy="461665"/>
          </a:xfrm>
          <a:prstGeom prst="rect">
            <a:avLst/>
          </a:prstGeom>
          <a:noFill/>
        </p:spPr>
        <p:txBody>
          <a:bodyPr wrap="none" rtlCol="0">
            <a:spAutoFit/>
          </a:bodyPr>
          <a:lstStyle/>
          <a:p>
            <a:r>
              <a:rPr lang="en-US" sz="2400" b="1" dirty="0"/>
              <a:t>Appendix: Quantum Computing Resources</a:t>
            </a:r>
          </a:p>
        </p:txBody>
      </p:sp>
      <p:pic>
        <p:nvPicPr>
          <p:cNvPr id="14337" name="Picture 1" descr="Machine generated alternative text:&#10;-ca @Select your address &#10;dancing with qubits &#10;All &#10;Books &#10;Git Cards Best Sellers Deals Store New Releases Prime &#10;Customer Service GM Ideas Electronics Fashion Home Books Toys &amp; Games Computers Health &amp; Household &#10;Advanced Search Today's Deals New Releases Amazon Charts aest Sellers &amp; More The Globe Mail aest Sellers New York Times Best Sellers Best Books of the Month Children's Books Textbooks Kindle Books &#10;Books &#10;Get a Holiday head start. &#10;Shop gift cards &#10;Computers &amp; Technology Computer Science &#10;Look inside &#10;Dancing with &#10;Qubits &#10;quantum and it &#10;Can Change the &#10;Dancing with Qubits: How quantum computing works and how it &#10;can change the world Paperback - Nov. 28 2019 &#10;by Robert Sutor v (Author) &#10;102 ratings &#10;See all formats and editions &#10;Kindle Edition &#10;$45.99 &#10;Read with Our Free App &#10;Paperback &#10;$65.99 &#10;2 Used from $5392 &#10;6 New from $65.gg &#10;Robert S. SutOr &#10;See all 2 images &#10;Follow the Author &#10;Robert S. Sutor &#10;Packt&gt; &#10;+ Follow &#10;Explore the principles and practicalities ot quantum computing &#10;Key Features &#10;• Discover now quantum computing works and delve into the math behind it witn this quantum computing textbook &#10;• Learn now It may become the most important new computer technology otthe century &#10;• Fyn'ore the inner workinos ot mantum technoloov to process romoley r'?ta ane solve oroNems &#10;v Read more &#10;Print length &#10;51S pages &#10;Language &#10;6 &#10;English &#10;Total pnce: $159.39 &#10;all three to &#10;Publisher &#10;packt &#10;Publishing &#10;Publication date &#10;NOV. 28 2019 &#10;Dimensions &#10;19.05 x 2.97 x &#10;23.5 cm &#10;ISBN-IO &#10;1838827366 &#10;Frequently bought together &#10;Dancing with &#10;Qubits &#10;Quantum &#10;Computers &#10;FOR ">
            <a:extLst>
              <a:ext uri="{FF2B5EF4-FFF2-40B4-BE49-F238E27FC236}">
                <a16:creationId xmlns:a16="http://schemas.microsoft.com/office/drawing/2014/main" id="{60D0DDEE-2FE6-494F-944D-8EC99CAE7E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 y="1634351"/>
            <a:ext cx="5926090" cy="413551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Machine generated alternative text:&#10;Hello &#10;amazon &#10;.G @Select your address &#10;dancing with python &#10;All &#10;Books &#10;Gift Cards Best Sellers Deals Store New Releases Prime • &#10;Customer Service Gift Ideas Electronics Fashion Home Books Toys &amp; Games Computers Health &amp; Household &#10;Advanced Search Today's Deals New Releases Amazon Charts Best Sellers &amp; More The Globe&amp; Mail Best Sellers New York Times Best Sellers Best Books of the Month Children's Books &#10;Textbooks Kindle Books &#10;Get a Holiday head start. &#10;Shop gift cards &#10;Books Computers &amp; Technology Programming &#10;Dancing with &#10;Dancing with Python: Learn to code with Python and Quantum &#10;Computing &#10;Paperback &#10;-Aug. 31 2021 &#10;by Robert S. Sutor v (Author) &#10;3 ratings &#10;See all formats and editions &#10;Python &#10;Robert S. Sutor &#10;with &#10;See all 2 images &#10;Follow the Author &#10;Robert S. Sutor &#10;Kindle Edition &#10;$39.99 &#10;Read with Our Free App &#10;Paperback &#10;$49.99 &#10;I used from S67_7g &#10;3 New from S4g.gg &#10;Packt&gt; &#10;+ Follow &#10;Develop skills in Python and Quantum Computing by implementing exciting algorithms, mathematical functions, classical &#10;searching, data analysis, plotting data, machine learning techniques, and quantum circuits. &#10;Key Features &#10;Create quantum circuits and algorithms using Qiskit and run them on quantum computing hardware and simulators &#10;• Leprn the Pvthonir wav to write plenant 2nd effcipnt rode &#10;v Read more &#10;Print length &#10;744 pages &#10;Language &#10;6 &#10;English &#10;Publisher &#10;Packt &#10;Publ ishing &#10;Publication date &#10;Aug. 31 2021 &#10;Dimensions &#10;19.05 x 4.27 x &#10;23.5 cm &#10;ISBN-IO &#10;1801077851 &#10;Frequently bought together &#10;Dancing With &#10;python &#10;Dancing with &#10;Qubits &#10;Total price: $115.98 &#10;both to ">
            <a:extLst>
              <a:ext uri="{FF2B5EF4-FFF2-40B4-BE49-F238E27FC236}">
                <a16:creationId xmlns:a16="http://schemas.microsoft.com/office/drawing/2014/main" id="{10DC8279-BBD3-4B76-95F3-71678E7691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0098" y="1634351"/>
            <a:ext cx="6018034" cy="413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333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924D-3F2B-40DF-B036-28AF74C28D41}"/>
              </a:ext>
            </a:extLst>
          </p:cNvPr>
          <p:cNvSpPr>
            <a:spLocks noGrp="1"/>
          </p:cNvSpPr>
          <p:nvPr>
            <p:ph type="title" idx="4294967295"/>
          </p:nvPr>
        </p:nvSpPr>
        <p:spPr>
          <a:xfrm>
            <a:off x="388977" y="310502"/>
            <a:ext cx="10238380" cy="546305"/>
          </a:xfrm>
        </p:spPr>
        <p:txBody>
          <a:bodyPr/>
          <a:lstStyle/>
          <a:p>
            <a:r>
              <a:rPr lang="en-US" altLang="en-US" sz="3200" b="1" dirty="0">
                <a:sym typeface="Wingdings" panose="05000000000000000000" pitchFamily="2" charset="2"/>
              </a:rPr>
              <a:t>Building Blocks of Matter- Particles</a:t>
            </a:r>
            <a:endParaRPr lang="en-US" dirty="0"/>
          </a:p>
        </p:txBody>
      </p:sp>
      <p:sp>
        <p:nvSpPr>
          <p:cNvPr id="3" name="Slide Number Placeholder 2">
            <a:extLst>
              <a:ext uri="{FF2B5EF4-FFF2-40B4-BE49-F238E27FC236}">
                <a16:creationId xmlns:a16="http://schemas.microsoft.com/office/drawing/2014/main" id="{C6C9F954-BD1B-4528-BEFF-F311900114B2}"/>
              </a:ext>
            </a:extLst>
          </p:cNvPr>
          <p:cNvSpPr>
            <a:spLocks noGrp="1"/>
          </p:cNvSpPr>
          <p:nvPr>
            <p:ph type="sldNum" sz="quarter" idx="19"/>
          </p:nvPr>
        </p:nvSpPr>
        <p:spPr/>
        <p:txBody>
          <a:bodyPr/>
          <a:lstStyle/>
          <a:p>
            <a:fld id="{50A71C89-2D7F-4DE3-B686-B567B7CE4AF9}" type="slidenum">
              <a:rPr lang="en-US" smtClean="0"/>
              <a:pPr/>
              <a:t>3</a:t>
            </a:fld>
            <a:endParaRPr lang="en-US" dirty="0"/>
          </a:p>
        </p:txBody>
      </p:sp>
      <p:cxnSp>
        <p:nvCxnSpPr>
          <p:cNvPr id="6" name="Straight Connector 5">
            <a:extLst>
              <a:ext uri="{FF2B5EF4-FFF2-40B4-BE49-F238E27FC236}">
                <a16:creationId xmlns:a16="http://schemas.microsoft.com/office/drawing/2014/main" id="{CA9E983B-5301-4978-A06B-13B0CB58580D}"/>
              </a:ext>
            </a:extLst>
          </p:cNvPr>
          <p:cNvCxnSpPr/>
          <p:nvPr/>
        </p:nvCxnSpPr>
        <p:spPr>
          <a:xfrm flipH="1">
            <a:off x="388977" y="965296"/>
            <a:ext cx="11343240"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pic>
        <p:nvPicPr>
          <p:cNvPr id="7" name="Picture 5" descr="Fig00_TwoFrontiers.jpeg                                        00060A72Macintosh HD                   BAA529E8:">
            <a:extLst>
              <a:ext uri="{FF2B5EF4-FFF2-40B4-BE49-F238E27FC236}">
                <a16:creationId xmlns:a16="http://schemas.microsoft.com/office/drawing/2014/main" id="{C8B77EB9-000D-422E-A56A-78445DA52F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082" y="1226214"/>
            <a:ext cx="8573836" cy="563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43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924D-3F2B-40DF-B036-28AF74C28D41}"/>
              </a:ext>
            </a:extLst>
          </p:cNvPr>
          <p:cNvSpPr>
            <a:spLocks noGrp="1"/>
          </p:cNvSpPr>
          <p:nvPr>
            <p:ph type="title" idx="4294967295"/>
          </p:nvPr>
        </p:nvSpPr>
        <p:spPr>
          <a:xfrm>
            <a:off x="388977" y="310502"/>
            <a:ext cx="10238380" cy="546305"/>
          </a:xfrm>
        </p:spPr>
        <p:txBody>
          <a:bodyPr/>
          <a:lstStyle/>
          <a:p>
            <a:r>
              <a:rPr lang="en-US" sz="3200" dirty="0"/>
              <a:t>God does not play dice with the Universe!!</a:t>
            </a:r>
          </a:p>
        </p:txBody>
      </p:sp>
      <p:sp>
        <p:nvSpPr>
          <p:cNvPr id="3" name="Slide Number Placeholder 2">
            <a:extLst>
              <a:ext uri="{FF2B5EF4-FFF2-40B4-BE49-F238E27FC236}">
                <a16:creationId xmlns:a16="http://schemas.microsoft.com/office/drawing/2014/main" id="{C6C9F954-BD1B-4528-BEFF-F311900114B2}"/>
              </a:ext>
            </a:extLst>
          </p:cNvPr>
          <p:cNvSpPr>
            <a:spLocks noGrp="1"/>
          </p:cNvSpPr>
          <p:nvPr>
            <p:ph type="sldNum" sz="quarter" idx="19"/>
          </p:nvPr>
        </p:nvSpPr>
        <p:spPr/>
        <p:txBody>
          <a:bodyPr/>
          <a:lstStyle/>
          <a:p>
            <a:fld id="{50A71C89-2D7F-4DE3-B686-B567B7CE4AF9}" type="slidenum">
              <a:rPr lang="en-US" smtClean="0"/>
              <a:pPr/>
              <a:t>4</a:t>
            </a:fld>
            <a:endParaRPr lang="en-US" dirty="0"/>
          </a:p>
        </p:txBody>
      </p:sp>
      <p:cxnSp>
        <p:nvCxnSpPr>
          <p:cNvPr id="6" name="Straight Connector 5">
            <a:extLst>
              <a:ext uri="{FF2B5EF4-FFF2-40B4-BE49-F238E27FC236}">
                <a16:creationId xmlns:a16="http://schemas.microsoft.com/office/drawing/2014/main" id="{CA9E983B-5301-4978-A06B-13B0CB58580D}"/>
              </a:ext>
            </a:extLst>
          </p:cNvPr>
          <p:cNvCxnSpPr/>
          <p:nvPr/>
        </p:nvCxnSpPr>
        <p:spPr>
          <a:xfrm flipH="1">
            <a:off x="388977" y="965296"/>
            <a:ext cx="11343240"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pic>
        <p:nvPicPr>
          <p:cNvPr id="8" name="Picture 4" descr="bohrpr">
            <a:extLst>
              <a:ext uri="{FF2B5EF4-FFF2-40B4-BE49-F238E27FC236}">
                <a16:creationId xmlns:a16="http://schemas.microsoft.com/office/drawing/2014/main" id="{CABFBA3E-E9B5-49A2-8760-69F711388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22" y="1073787"/>
            <a:ext cx="4839011" cy="397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Admin\Desktop\BSides Edmonton 2018\B Sides Shortlist\Quantum Dice.jpg">
            <a:extLst>
              <a:ext uri="{FF2B5EF4-FFF2-40B4-BE49-F238E27FC236}">
                <a16:creationId xmlns:a16="http://schemas.microsoft.com/office/drawing/2014/main" id="{D1D00E5A-1734-426A-B166-43C817DB9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8622" y="1291285"/>
            <a:ext cx="23622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AA5ECB10-9271-F47C-A49F-F9D3DAFDF4CC}"/>
              </a:ext>
            </a:extLst>
          </p:cNvPr>
          <p:cNvSpPr txBox="1"/>
          <p:nvPr/>
        </p:nvSpPr>
        <p:spPr>
          <a:xfrm>
            <a:off x="656082" y="5266109"/>
            <a:ext cx="6103620" cy="646331"/>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r>
              <a:rPr lang="en-US" b="0" i="1" dirty="0">
                <a:solidFill>
                  <a:srgbClr val="000000"/>
                </a:solidFill>
                <a:effectLst/>
                <a:latin typeface="Times New Roman" panose="02020603050405020304" pitchFamily="18" charset="0"/>
              </a:rPr>
              <a:t>Everything we call real is made of things that cannot be regarded as real. </a:t>
            </a:r>
            <a:r>
              <a:rPr lang="en-US" b="0" i="0" dirty="0">
                <a:solidFill>
                  <a:srgbClr val="000000"/>
                </a:solidFill>
                <a:effectLst/>
                <a:latin typeface="Times New Roman" panose="02020603050405020304" pitchFamily="18" charset="0"/>
              </a:rPr>
              <a:t>Niels Bohr.</a:t>
            </a:r>
            <a:endParaRPr lang="en-US" dirty="0"/>
          </a:p>
        </p:txBody>
      </p:sp>
      <p:sp>
        <p:nvSpPr>
          <p:cNvPr id="10" name="TextBox 9">
            <a:extLst>
              <a:ext uri="{FF2B5EF4-FFF2-40B4-BE49-F238E27FC236}">
                <a16:creationId xmlns:a16="http://schemas.microsoft.com/office/drawing/2014/main" id="{7C5A0FC6-E459-D25F-7CC8-C320FEEEB054}"/>
              </a:ext>
            </a:extLst>
          </p:cNvPr>
          <p:cNvSpPr txBox="1"/>
          <p:nvPr/>
        </p:nvSpPr>
        <p:spPr>
          <a:xfrm>
            <a:off x="5766648" y="5930264"/>
            <a:ext cx="6103620" cy="646331"/>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 </a:t>
            </a:r>
            <a:r>
              <a:rPr lang="en-US" b="0" i="1" dirty="0">
                <a:solidFill>
                  <a:srgbClr val="000000"/>
                </a:solidFill>
                <a:effectLst/>
                <a:latin typeface="Times New Roman" panose="02020603050405020304" pitchFamily="18" charset="0"/>
              </a:rPr>
              <a:t>If [quantum theory] is correct, it signifies the end of physics as a science.</a:t>
            </a:r>
            <a:r>
              <a:rPr lang="en-US" b="0" i="0" dirty="0">
                <a:solidFill>
                  <a:srgbClr val="000000"/>
                </a:solidFill>
                <a:effectLst/>
                <a:latin typeface="Times New Roman" panose="02020603050405020304" pitchFamily="18" charset="0"/>
              </a:rPr>
              <a:t> Albert Einstein.</a:t>
            </a:r>
            <a:endParaRPr lang="en-US" dirty="0"/>
          </a:p>
        </p:txBody>
      </p:sp>
    </p:spTree>
    <p:extLst>
      <p:ext uri="{BB962C8B-B14F-4D97-AF65-F5344CB8AC3E}">
        <p14:creationId xmlns:p14="http://schemas.microsoft.com/office/powerpoint/2010/main" val="264669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757B31A-DCC8-4854-A9DA-2F2E42402DF9}"/>
              </a:ext>
            </a:extLst>
          </p:cNvPr>
          <p:cNvSpPr>
            <a:spLocks noChangeArrowheads="1"/>
          </p:cNvSpPr>
          <p:nvPr/>
        </p:nvSpPr>
        <p:spPr bwMode="auto">
          <a:xfrm>
            <a:off x="3603725" y="2605876"/>
            <a:ext cx="4673600" cy="461665"/>
          </a:xfrm>
          <a:prstGeom prst="rect">
            <a:avLst/>
          </a:prstGeom>
          <a:solidFill>
            <a:srgbClr val="3B3B3B"/>
          </a:solidFill>
          <a:ln w="19050">
            <a:solidFill>
              <a:srgbClr val="3B3B3B"/>
            </a:solidFill>
            <a:miter lim="800000"/>
            <a:headEnd/>
            <a:tailEnd/>
          </a:ln>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CA" altLang="en-US" sz="2400">
              <a:solidFill>
                <a:srgbClr val="3B3B3B"/>
              </a:solidFill>
              <a:latin typeface="+mn-lt"/>
            </a:endParaRPr>
          </a:p>
        </p:txBody>
      </p:sp>
      <p:sp>
        <p:nvSpPr>
          <p:cNvPr id="9219" name="Text Box 3">
            <a:extLst>
              <a:ext uri="{FF2B5EF4-FFF2-40B4-BE49-F238E27FC236}">
                <a16:creationId xmlns:a16="http://schemas.microsoft.com/office/drawing/2014/main" id="{A8A6B3CB-D09F-42E4-85FD-D6E6BE60B117}"/>
              </a:ext>
            </a:extLst>
          </p:cNvPr>
          <p:cNvSpPr txBox="1">
            <a:spLocks noChangeArrowheads="1"/>
          </p:cNvSpPr>
          <p:nvPr/>
        </p:nvSpPr>
        <p:spPr bwMode="auto">
          <a:xfrm>
            <a:off x="526942" y="312738"/>
            <a:ext cx="8540859"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3200" b="1" dirty="0">
                <a:solidFill>
                  <a:srgbClr val="3B3B3B"/>
                </a:solidFill>
                <a:latin typeface="+mn-lt"/>
              </a:rPr>
              <a:t>Fundamentals of Quantum Mechanics?</a:t>
            </a:r>
          </a:p>
        </p:txBody>
      </p:sp>
      <p:sp>
        <p:nvSpPr>
          <p:cNvPr id="18437" name="Text Box 5">
            <a:extLst>
              <a:ext uri="{FF2B5EF4-FFF2-40B4-BE49-F238E27FC236}">
                <a16:creationId xmlns:a16="http://schemas.microsoft.com/office/drawing/2014/main" id="{48F69189-DF76-486D-AB12-3540578E52AB}"/>
              </a:ext>
            </a:extLst>
          </p:cNvPr>
          <p:cNvSpPr txBox="1">
            <a:spLocks noChangeArrowheads="1"/>
          </p:cNvSpPr>
          <p:nvPr/>
        </p:nvSpPr>
        <p:spPr bwMode="auto">
          <a:xfrm>
            <a:off x="526942" y="1259849"/>
            <a:ext cx="6532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dirty="0">
                <a:solidFill>
                  <a:srgbClr val="3B3B3B"/>
                </a:solidFill>
                <a:latin typeface="+mn-lt"/>
              </a:rPr>
              <a:t>It is a complete physical theory in its own right.</a:t>
            </a:r>
            <a:endParaRPr lang="en-US" altLang="en-US" sz="2400" b="1" dirty="0">
              <a:solidFill>
                <a:srgbClr val="3B3B3B"/>
              </a:solidFill>
              <a:latin typeface="+mn-lt"/>
            </a:endParaRPr>
          </a:p>
        </p:txBody>
      </p:sp>
      <p:sp>
        <p:nvSpPr>
          <p:cNvPr id="18438" name="Text Box 6">
            <a:extLst>
              <a:ext uri="{FF2B5EF4-FFF2-40B4-BE49-F238E27FC236}">
                <a16:creationId xmlns:a16="http://schemas.microsoft.com/office/drawing/2014/main" id="{1D22F9BA-05B8-4093-A875-4748DF4E2EAD}"/>
              </a:ext>
            </a:extLst>
          </p:cNvPr>
          <p:cNvSpPr txBox="1">
            <a:spLocks noChangeArrowheads="1"/>
          </p:cNvSpPr>
          <p:nvPr/>
        </p:nvSpPr>
        <p:spPr bwMode="auto">
          <a:xfrm>
            <a:off x="6949469" y="3868825"/>
            <a:ext cx="3089308" cy="707886"/>
          </a:xfrm>
          <a:prstGeom prst="rect">
            <a:avLst/>
          </a:prstGeom>
          <a:noFill/>
          <a:ln w="0">
            <a:noFill/>
            <a:miter lim="800000"/>
            <a:headEnd/>
            <a:tailEnd/>
          </a:ln>
          <a:effectLst/>
        </p:spPr>
        <p:txBody>
          <a:bodyPr wrap="none" anchor="ctr">
            <a:spAutoFit/>
          </a:bodyPr>
          <a:lstStyle/>
          <a:p>
            <a:pPr algn="ctr">
              <a:defRPr/>
            </a:pPr>
            <a:r>
              <a:rPr lang="en-US" sz="2000" b="1" i="1" dirty="0">
                <a:solidFill>
                  <a:srgbClr val="3B3B3B"/>
                </a:solidFill>
              </a:rPr>
              <a:t>Quantum </a:t>
            </a:r>
          </a:p>
          <a:p>
            <a:pPr algn="ctr">
              <a:defRPr/>
            </a:pPr>
            <a:r>
              <a:rPr lang="en-US" sz="2000" b="1" i="1" dirty="0">
                <a:solidFill>
                  <a:srgbClr val="3B3B3B"/>
                </a:solidFill>
              </a:rPr>
              <a:t>electrodynamics (QED))</a:t>
            </a:r>
          </a:p>
        </p:txBody>
      </p:sp>
      <p:sp>
        <p:nvSpPr>
          <p:cNvPr id="18439" name="Text Box 7">
            <a:extLst>
              <a:ext uri="{FF2B5EF4-FFF2-40B4-BE49-F238E27FC236}">
                <a16:creationId xmlns:a16="http://schemas.microsoft.com/office/drawing/2014/main" id="{E272A9C4-A11D-459C-BCFE-A56449B568B4}"/>
              </a:ext>
            </a:extLst>
          </p:cNvPr>
          <p:cNvSpPr txBox="1">
            <a:spLocks noChangeArrowheads="1"/>
          </p:cNvSpPr>
          <p:nvPr/>
        </p:nvSpPr>
        <p:spPr bwMode="auto">
          <a:xfrm>
            <a:off x="3908526" y="2542857"/>
            <a:ext cx="29008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dirty="0">
                <a:solidFill>
                  <a:schemeClr val="bg1"/>
                </a:solidFill>
                <a:latin typeface="Arial Nova Light" panose="020B0304020202020204" pitchFamily="34" charset="0"/>
              </a:rPr>
              <a:t>Operating system</a:t>
            </a:r>
            <a:endParaRPr lang="en-US" altLang="en-US" sz="2800" b="1" dirty="0">
              <a:solidFill>
                <a:schemeClr val="bg1"/>
              </a:solidFill>
              <a:latin typeface="Arial Nova Light" panose="020B0304020202020204" pitchFamily="34" charset="0"/>
            </a:endParaRPr>
          </a:p>
        </p:txBody>
      </p:sp>
      <p:sp>
        <p:nvSpPr>
          <p:cNvPr id="18440" name="Rectangle 8">
            <a:extLst>
              <a:ext uri="{FF2B5EF4-FFF2-40B4-BE49-F238E27FC236}">
                <a16:creationId xmlns:a16="http://schemas.microsoft.com/office/drawing/2014/main" id="{6E4BBB73-78B3-4B62-B205-06A6C150A495}"/>
              </a:ext>
            </a:extLst>
          </p:cNvPr>
          <p:cNvSpPr>
            <a:spLocks noChangeArrowheads="1"/>
          </p:cNvSpPr>
          <p:nvPr/>
        </p:nvSpPr>
        <p:spPr bwMode="auto">
          <a:xfrm>
            <a:off x="3603725" y="2034376"/>
            <a:ext cx="4673600" cy="461665"/>
          </a:xfrm>
          <a:prstGeom prst="rect">
            <a:avLst/>
          </a:prstGeom>
          <a:solidFill>
            <a:schemeClr val="accent1"/>
          </a:solidFill>
          <a:ln w="19050">
            <a:solidFill>
              <a:schemeClr val="accent1"/>
            </a:solidFill>
            <a:miter lim="800000"/>
            <a:headEnd/>
            <a:tailEnd/>
          </a:ln>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CA" altLang="en-US" sz="2400">
              <a:solidFill>
                <a:srgbClr val="3B3B3B"/>
              </a:solidFill>
              <a:latin typeface="+mn-lt"/>
            </a:endParaRPr>
          </a:p>
        </p:txBody>
      </p:sp>
      <p:sp>
        <p:nvSpPr>
          <p:cNvPr id="18441" name="Text Box 9">
            <a:extLst>
              <a:ext uri="{FF2B5EF4-FFF2-40B4-BE49-F238E27FC236}">
                <a16:creationId xmlns:a16="http://schemas.microsoft.com/office/drawing/2014/main" id="{2DEAD6ED-4A45-4B98-AAAB-BC39E6F09DF2}"/>
              </a:ext>
            </a:extLst>
          </p:cNvPr>
          <p:cNvSpPr txBox="1">
            <a:spLocks noChangeArrowheads="1"/>
          </p:cNvSpPr>
          <p:nvPr/>
        </p:nvSpPr>
        <p:spPr bwMode="auto">
          <a:xfrm>
            <a:off x="3908526" y="2003600"/>
            <a:ext cx="34701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dirty="0">
                <a:solidFill>
                  <a:srgbClr val="3B3B3B"/>
                </a:solidFill>
                <a:latin typeface="Arial Nova Light" panose="020B0304020202020204" pitchFamily="34" charset="0"/>
              </a:rPr>
              <a:t>Applications software</a:t>
            </a:r>
            <a:endParaRPr lang="en-US" altLang="en-US" sz="2800" b="1" dirty="0">
              <a:solidFill>
                <a:srgbClr val="3B3B3B"/>
              </a:solidFill>
              <a:latin typeface="Arial Nova Light" panose="020B0304020202020204" pitchFamily="34" charset="0"/>
            </a:endParaRPr>
          </a:p>
        </p:txBody>
      </p:sp>
      <p:sp>
        <p:nvSpPr>
          <p:cNvPr id="18442" name="Rectangle 10">
            <a:extLst>
              <a:ext uri="{FF2B5EF4-FFF2-40B4-BE49-F238E27FC236}">
                <a16:creationId xmlns:a16="http://schemas.microsoft.com/office/drawing/2014/main" id="{18AB7135-F790-4A66-8EB6-DD71635A7A96}"/>
              </a:ext>
            </a:extLst>
          </p:cNvPr>
          <p:cNvSpPr>
            <a:spLocks noChangeArrowheads="1"/>
          </p:cNvSpPr>
          <p:nvPr/>
        </p:nvSpPr>
        <p:spPr bwMode="auto">
          <a:xfrm>
            <a:off x="1828801" y="3948545"/>
            <a:ext cx="4673600" cy="460375"/>
          </a:xfrm>
          <a:prstGeom prst="rect">
            <a:avLst/>
          </a:prstGeom>
          <a:solidFill>
            <a:schemeClr val="accent1"/>
          </a:solidFill>
          <a:ln w="19050">
            <a:solidFill>
              <a:schemeClr val="accent1"/>
            </a:solidFill>
            <a:miter lim="800000"/>
            <a:headEnd/>
            <a:tailEnd/>
          </a:ln>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CA" altLang="en-US" sz="2400">
              <a:solidFill>
                <a:srgbClr val="3B3B3B"/>
              </a:solidFill>
              <a:latin typeface="+mn-lt"/>
            </a:endParaRPr>
          </a:p>
        </p:txBody>
      </p:sp>
      <p:sp>
        <p:nvSpPr>
          <p:cNvPr id="18443" name="Text Box 11">
            <a:extLst>
              <a:ext uri="{FF2B5EF4-FFF2-40B4-BE49-F238E27FC236}">
                <a16:creationId xmlns:a16="http://schemas.microsoft.com/office/drawing/2014/main" id="{8B8E32F8-92C5-46F1-9FB6-4F7B4A17604E}"/>
              </a:ext>
            </a:extLst>
          </p:cNvPr>
          <p:cNvSpPr txBox="1">
            <a:spLocks noChangeArrowheads="1"/>
          </p:cNvSpPr>
          <p:nvPr/>
        </p:nvSpPr>
        <p:spPr bwMode="auto">
          <a:xfrm>
            <a:off x="2133602" y="3917123"/>
            <a:ext cx="33791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a:solidFill>
                  <a:srgbClr val="3B3B3B"/>
                </a:solidFill>
                <a:latin typeface="Arial Nova Light" panose="020B0304020202020204" pitchFamily="34" charset="0"/>
              </a:rPr>
              <a:t>Quantum mechanics</a:t>
            </a:r>
            <a:endParaRPr lang="en-US" altLang="en-US" sz="2800" b="1">
              <a:solidFill>
                <a:srgbClr val="3B3B3B"/>
              </a:solidFill>
              <a:latin typeface="Arial Nova Light" panose="020B0304020202020204" pitchFamily="34" charset="0"/>
            </a:endParaRPr>
          </a:p>
        </p:txBody>
      </p:sp>
      <p:sp>
        <p:nvSpPr>
          <p:cNvPr id="18444" name="Rectangle 12">
            <a:extLst>
              <a:ext uri="{FF2B5EF4-FFF2-40B4-BE49-F238E27FC236}">
                <a16:creationId xmlns:a16="http://schemas.microsoft.com/office/drawing/2014/main" id="{83E7FE52-56B2-4006-8844-850631C59888}"/>
              </a:ext>
            </a:extLst>
          </p:cNvPr>
          <p:cNvSpPr>
            <a:spLocks noChangeArrowheads="1"/>
          </p:cNvSpPr>
          <p:nvPr/>
        </p:nvSpPr>
        <p:spPr bwMode="auto">
          <a:xfrm>
            <a:off x="1828801" y="3376399"/>
            <a:ext cx="4673600" cy="461665"/>
          </a:xfrm>
          <a:prstGeom prst="rect">
            <a:avLst/>
          </a:prstGeom>
          <a:solidFill>
            <a:srgbClr val="3B3B3B"/>
          </a:solidFill>
          <a:ln w="19050">
            <a:solidFill>
              <a:srgbClr val="3B3B3B"/>
            </a:solidFill>
            <a:miter lim="800000"/>
            <a:headEnd/>
            <a:tailEnd/>
          </a:ln>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CA" altLang="en-US" sz="2400">
              <a:solidFill>
                <a:srgbClr val="3B3B3B"/>
              </a:solidFill>
              <a:latin typeface="+mn-lt"/>
            </a:endParaRPr>
          </a:p>
        </p:txBody>
      </p:sp>
      <p:sp>
        <p:nvSpPr>
          <p:cNvPr id="18445" name="Text Box 13">
            <a:extLst>
              <a:ext uri="{FF2B5EF4-FFF2-40B4-BE49-F238E27FC236}">
                <a16:creationId xmlns:a16="http://schemas.microsoft.com/office/drawing/2014/main" id="{DD07A3BB-84E2-4B78-9068-DCFCD5823C45}"/>
              </a:ext>
            </a:extLst>
          </p:cNvPr>
          <p:cNvSpPr txBox="1">
            <a:spLocks noChangeArrowheads="1"/>
          </p:cNvSpPr>
          <p:nvPr/>
        </p:nvSpPr>
        <p:spPr bwMode="auto">
          <a:xfrm>
            <a:off x="2133602" y="3296939"/>
            <a:ext cx="2238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dirty="0">
                <a:solidFill>
                  <a:schemeClr val="bg1"/>
                </a:solidFill>
                <a:latin typeface="Arial Nova Light" panose="020B0304020202020204" pitchFamily="34" charset="0"/>
              </a:rPr>
              <a:t>Specific rules</a:t>
            </a:r>
            <a:endParaRPr lang="en-US" altLang="en-US" sz="2800" b="1" dirty="0">
              <a:solidFill>
                <a:schemeClr val="bg1"/>
              </a:solidFill>
              <a:latin typeface="Arial Nova Light" panose="020B0304020202020204" pitchFamily="34" charset="0"/>
            </a:endParaRPr>
          </a:p>
        </p:txBody>
      </p:sp>
      <p:sp>
        <p:nvSpPr>
          <p:cNvPr id="18446" name="Line 14">
            <a:extLst>
              <a:ext uri="{FF2B5EF4-FFF2-40B4-BE49-F238E27FC236}">
                <a16:creationId xmlns:a16="http://schemas.microsoft.com/office/drawing/2014/main" id="{AE5D0725-897A-430D-AB63-3459C7EC1E41}"/>
              </a:ext>
            </a:extLst>
          </p:cNvPr>
          <p:cNvSpPr>
            <a:spLocks noChangeShapeType="1"/>
          </p:cNvSpPr>
          <p:nvPr/>
        </p:nvSpPr>
        <p:spPr bwMode="auto">
          <a:xfrm>
            <a:off x="6502401" y="3492931"/>
            <a:ext cx="2032000" cy="0"/>
          </a:xfrm>
          <a:prstGeom prst="line">
            <a:avLst/>
          </a:prstGeom>
          <a:noFill/>
          <a:ln w="76200">
            <a:solidFill>
              <a:schemeClr val="accent1"/>
            </a:solidFill>
            <a:round/>
            <a:headEnd/>
            <a:tailEn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447" name="Line 15">
            <a:extLst>
              <a:ext uri="{FF2B5EF4-FFF2-40B4-BE49-F238E27FC236}">
                <a16:creationId xmlns:a16="http://schemas.microsoft.com/office/drawing/2014/main" id="{FC2E921D-DCF4-450D-AF21-51F9E8ED0A51}"/>
              </a:ext>
            </a:extLst>
          </p:cNvPr>
          <p:cNvSpPr>
            <a:spLocks noChangeShapeType="1"/>
          </p:cNvSpPr>
          <p:nvPr/>
        </p:nvSpPr>
        <p:spPr bwMode="auto">
          <a:xfrm flipH="1">
            <a:off x="8494123" y="3457650"/>
            <a:ext cx="3421" cy="380399"/>
          </a:xfrm>
          <a:prstGeom prst="line">
            <a:avLst/>
          </a:prstGeom>
          <a:noFill/>
          <a:ln w="76200">
            <a:solidFill>
              <a:schemeClr val="accent1"/>
            </a:solidFill>
            <a:round/>
            <a:headEnd/>
            <a:tailEnd type="triangle" w="med" len="med"/>
          </a:ln>
          <a:extLst>
            <a:ext uri="{909E8E84-426E-40DD-AFC4-6F175D3DCCD1}">
              <a14:hiddenFill xmlns:a14="http://schemas.microsoft.com/office/drawing/2010/main">
                <a:noFill/>
              </a14:hiddenFill>
            </a:ext>
          </a:extLst>
        </p:spPr>
        <p:txBody>
          <a:bodyPr wrap="square" anchor="ctr">
            <a:spAutoFit/>
          </a:bodyPr>
          <a:lstStyle/>
          <a:p>
            <a:endParaRPr lang="en-US"/>
          </a:p>
        </p:txBody>
      </p:sp>
      <p:sp>
        <p:nvSpPr>
          <p:cNvPr id="18452" name="Rectangle 20">
            <a:extLst>
              <a:ext uri="{FF2B5EF4-FFF2-40B4-BE49-F238E27FC236}">
                <a16:creationId xmlns:a16="http://schemas.microsoft.com/office/drawing/2014/main" id="{ACBA567E-1122-47DC-A112-C25FE3D71432}"/>
              </a:ext>
            </a:extLst>
          </p:cNvPr>
          <p:cNvSpPr>
            <a:spLocks noChangeArrowheads="1"/>
          </p:cNvSpPr>
          <p:nvPr/>
        </p:nvSpPr>
        <p:spPr bwMode="auto">
          <a:xfrm>
            <a:off x="3444875" y="6187528"/>
            <a:ext cx="4775200" cy="461665"/>
          </a:xfrm>
          <a:prstGeom prst="rect">
            <a:avLst/>
          </a:prstGeom>
          <a:solidFill>
            <a:srgbClr val="3B3B3B"/>
          </a:solidFill>
          <a:ln w="19050">
            <a:solidFill>
              <a:srgbClr val="3B3B3B"/>
            </a:solidFill>
            <a:miter lim="800000"/>
            <a:headEnd/>
            <a:tailEnd/>
          </a:ln>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CA" altLang="en-US" sz="2400">
              <a:solidFill>
                <a:srgbClr val="3B3B3B"/>
              </a:solidFill>
              <a:latin typeface="+mn-lt"/>
            </a:endParaRPr>
          </a:p>
        </p:txBody>
      </p:sp>
      <p:sp>
        <p:nvSpPr>
          <p:cNvPr id="18453" name="Text Box 21">
            <a:extLst>
              <a:ext uri="{FF2B5EF4-FFF2-40B4-BE49-F238E27FC236}">
                <a16:creationId xmlns:a16="http://schemas.microsoft.com/office/drawing/2014/main" id="{370EF542-5AAA-480E-80B5-F88F99D05D1D}"/>
              </a:ext>
            </a:extLst>
          </p:cNvPr>
          <p:cNvSpPr txBox="1">
            <a:spLocks noChangeArrowheads="1"/>
          </p:cNvSpPr>
          <p:nvPr/>
        </p:nvSpPr>
        <p:spPr bwMode="auto">
          <a:xfrm>
            <a:off x="3648075" y="6156750"/>
            <a:ext cx="38811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dirty="0">
                <a:solidFill>
                  <a:schemeClr val="bg1"/>
                </a:solidFill>
                <a:latin typeface="Arial Nova Light" panose="020B0304020202020204" pitchFamily="34" charset="0"/>
              </a:rPr>
              <a:t>Newton’s laws of motion</a:t>
            </a:r>
            <a:endParaRPr lang="en-US" altLang="en-US" sz="2800" b="1" dirty="0">
              <a:solidFill>
                <a:schemeClr val="bg1"/>
              </a:solidFill>
              <a:latin typeface="Arial Nova Light" panose="020B0304020202020204" pitchFamily="34" charset="0"/>
            </a:endParaRPr>
          </a:p>
        </p:txBody>
      </p:sp>
      <p:sp>
        <p:nvSpPr>
          <p:cNvPr id="18454" name="Rectangle 22">
            <a:extLst>
              <a:ext uri="{FF2B5EF4-FFF2-40B4-BE49-F238E27FC236}">
                <a16:creationId xmlns:a16="http://schemas.microsoft.com/office/drawing/2014/main" id="{B7A88ACC-8F12-47A7-82C7-4285875B76E2}"/>
              </a:ext>
            </a:extLst>
          </p:cNvPr>
          <p:cNvSpPr>
            <a:spLocks noChangeArrowheads="1"/>
          </p:cNvSpPr>
          <p:nvPr/>
        </p:nvSpPr>
        <p:spPr bwMode="auto">
          <a:xfrm>
            <a:off x="3444875" y="5644603"/>
            <a:ext cx="4775200" cy="461665"/>
          </a:xfrm>
          <a:prstGeom prst="rect">
            <a:avLst/>
          </a:prstGeom>
          <a:solidFill>
            <a:schemeClr val="accent1"/>
          </a:solidFill>
          <a:ln w="19050">
            <a:solidFill>
              <a:schemeClr val="accent1"/>
            </a:solidFill>
            <a:miter lim="800000"/>
            <a:headEnd/>
            <a:tailEnd/>
          </a:ln>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CA" altLang="en-US" sz="2400">
              <a:solidFill>
                <a:srgbClr val="3B3B3B"/>
              </a:solidFill>
              <a:latin typeface="+mn-lt"/>
            </a:endParaRPr>
          </a:p>
        </p:txBody>
      </p:sp>
      <p:sp>
        <p:nvSpPr>
          <p:cNvPr id="18455" name="Text Box 23">
            <a:extLst>
              <a:ext uri="{FF2B5EF4-FFF2-40B4-BE49-F238E27FC236}">
                <a16:creationId xmlns:a16="http://schemas.microsoft.com/office/drawing/2014/main" id="{DD915D93-6215-4502-BEFB-E0836EADB404}"/>
              </a:ext>
            </a:extLst>
          </p:cNvPr>
          <p:cNvSpPr txBox="1">
            <a:spLocks noChangeArrowheads="1"/>
          </p:cNvSpPr>
          <p:nvPr/>
        </p:nvSpPr>
        <p:spPr bwMode="auto">
          <a:xfrm>
            <a:off x="3648075" y="5613827"/>
            <a:ext cx="35152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800">
                <a:solidFill>
                  <a:srgbClr val="3B3B3B"/>
                </a:solidFill>
                <a:latin typeface="Arial Nova Light" panose="020B0304020202020204" pitchFamily="34" charset="0"/>
              </a:rPr>
              <a:t>Newtonian gravitation</a:t>
            </a:r>
            <a:endParaRPr lang="en-US" altLang="en-US" sz="2800" b="1">
              <a:solidFill>
                <a:srgbClr val="3B3B3B"/>
              </a:solidFill>
              <a:latin typeface="Arial Nova Light" panose="020B0304020202020204" pitchFamily="34" charset="0"/>
            </a:endParaRPr>
          </a:p>
        </p:txBody>
      </p:sp>
      <p:sp>
        <p:nvSpPr>
          <p:cNvPr id="18456" name="Text Box 24">
            <a:extLst>
              <a:ext uri="{FF2B5EF4-FFF2-40B4-BE49-F238E27FC236}">
                <a16:creationId xmlns:a16="http://schemas.microsoft.com/office/drawing/2014/main" id="{1B6934AD-9FA1-44C1-994B-656FD6FFB55E}"/>
              </a:ext>
            </a:extLst>
          </p:cNvPr>
          <p:cNvSpPr txBox="1">
            <a:spLocks noChangeArrowheads="1"/>
          </p:cNvSpPr>
          <p:nvPr/>
        </p:nvSpPr>
        <p:spPr bwMode="auto">
          <a:xfrm>
            <a:off x="1828801" y="4734649"/>
            <a:ext cx="844494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2400" dirty="0">
                <a:solidFill>
                  <a:schemeClr val="tx2"/>
                </a:solidFill>
                <a:latin typeface="+mn-lt"/>
              </a:rPr>
              <a:t>QM consists of </a:t>
            </a:r>
            <a:r>
              <a:rPr lang="en-US" altLang="en-US" sz="2400" b="1" i="1" dirty="0">
                <a:solidFill>
                  <a:schemeClr val="accent1"/>
                </a:solidFill>
                <a:latin typeface="+mn-lt"/>
              </a:rPr>
              <a:t>four mathematical postulates</a:t>
            </a:r>
            <a:r>
              <a:rPr lang="en-US" altLang="en-US" sz="2400" dirty="0">
                <a:solidFill>
                  <a:schemeClr val="accent1"/>
                </a:solidFill>
                <a:latin typeface="+mn-lt"/>
              </a:rPr>
              <a:t> </a:t>
            </a:r>
            <a:r>
              <a:rPr lang="en-US" altLang="en-US" sz="2400" dirty="0">
                <a:solidFill>
                  <a:schemeClr val="tx2"/>
                </a:solidFill>
                <a:latin typeface="+mn-lt"/>
              </a:rPr>
              <a:t>which lay the</a:t>
            </a:r>
          </a:p>
          <a:p>
            <a:pPr eaLnBrk="1" hangingPunct="1"/>
            <a:r>
              <a:rPr lang="en-US" altLang="en-US" sz="2400" dirty="0">
                <a:solidFill>
                  <a:schemeClr val="tx2"/>
                </a:solidFill>
                <a:latin typeface="+mn-lt"/>
              </a:rPr>
              <a:t>ground rules for our description of the world.</a:t>
            </a:r>
          </a:p>
        </p:txBody>
      </p:sp>
      <p:cxnSp>
        <p:nvCxnSpPr>
          <p:cNvPr id="20" name="Straight Connector 19">
            <a:extLst>
              <a:ext uri="{FF2B5EF4-FFF2-40B4-BE49-F238E27FC236}">
                <a16:creationId xmlns:a16="http://schemas.microsoft.com/office/drawing/2014/main" id="{264EF288-1E2F-4F3E-82CC-BF8A1534BDBA}"/>
              </a:ext>
            </a:extLst>
          </p:cNvPr>
          <p:cNvCxnSpPr/>
          <p:nvPr/>
        </p:nvCxnSpPr>
        <p:spPr>
          <a:xfrm flipH="1">
            <a:off x="388977" y="965296"/>
            <a:ext cx="11343240"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843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84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844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844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84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844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84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499"/>
                                          </p:stCondLst>
                                        </p:cTn>
                                        <p:tgtEl>
                                          <p:spTgt spid="184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1843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45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84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1845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184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499"/>
                                          </p:stCondLst>
                                        </p:cTn>
                                        <p:tgtEl>
                                          <p:spTgt spid="184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nimBg="1"/>
      <p:bldP spid="18437" grpId="0" autoUpdateAnimBg="0"/>
      <p:bldP spid="18438" grpId="0" autoUpdateAnimBg="0"/>
      <p:bldP spid="18439" grpId="0" autoUpdateAnimBg="0"/>
      <p:bldP spid="18440" grpId="0" animBg="1"/>
      <p:bldP spid="18441" grpId="0" autoUpdateAnimBg="0"/>
      <p:bldP spid="18442" grpId="0" animBg="1"/>
      <p:bldP spid="18443" grpId="0" autoUpdateAnimBg="0"/>
      <p:bldP spid="18444" grpId="0" animBg="1"/>
      <p:bldP spid="18445" grpId="0" autoUpdateAnimBg="0"/>
      <p:bldP spid="18452" grpId="0" animBg="1"/>
      <p:bldP spid="18453" grpId="0" autoUpdateAnimBg="0"/>
      <p:bldP spid="18454" grpId="0" animBg="1"/>
      <p:bldP spid="18455" grpId="0" autoUpdateAnimBg="0"/>
      <p:bldP spid="1845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8CA0F70E-6C3C-4968-B791-36D6812FEEF3}"/>
              </a:ext>
            </a:extLst>
          </p:cNvPr>
          <p:cNvSpPr>
            <a:spLocks noGrp="1" noChangeArrowheads="1"/>
          </p:cNvSpPr>
          <p:nvPr>
            <p:ph type="title"/>
          </p:nvPr>
        </p:nvSpPr>
        <p:spPr>
          <a:xfrm>
            <a:off x="388977" y="300622"/>
            <a:ext cx="10655968" cy="517525"/>
          </a:xfrm>
        </p:spPr>
        <p:txBody>
          <a:bodyPr/>
          <a:lstStyle/>
          <a:p>
            <a:pPr eaLnBrk="1" hangingPunct="1"/>
            <a:r>
              <a:rPr lang="en-CA" altLang="en-US" dirty="0"/>
              <a:t>Schrodinger’s CAT paradox!! </a:t>
            </a:r>
            <a:r>
              <a:rPr lang="en-CA" altLang="en-US" sz="2400" dirty="0"/>
              <a:t>(Superposition Principle)</a:t>
            </a:r>
            <a:endParaRPr lang="en-CA" altLang="en-US" dirty="0"/>
          </a:p>
        </p:txBody>
      </p:sp>
      <p:sp>
        <p:nvSpPr>
          <p:cNvPr id="11268" name="AutoShape 2" descr="Image result for schrodinger's cat">
            <a:extLst>
              <a:ext uri="{FF2B5EF4-FFF2-40B4-BE49-F238E27FC236}">
                <a16:creationId xmlns:a16="http://schemas.microsoft.com/office/drawing/2014/main" id="{686C15C1-9191-447E-A87D-F493DB84D296}"/>
              </a:ext>
            </a:extLst>
          </p:cNvPr>
          <p:cNvSpPr>
            <a:spLocks noChangeAspect="1" noChangeArrowheads="1"/>
          </p:cNvSpPr>
          <p:nvPr/>
        </p:nvSpPr>
        <p:spPr bwMode="auto">
          <a:xfrm>
            <a:off x="1692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CA" altLang="en-US" sz="2400">
              <a:latin typeface="Times New Roman" panose="02020603050405020304" pitchFamily="18" charset="0"/>
            </a:endParaRPr>
          </a:p>
        </p:txBody>
      </p:sp>
      <p:sp>
        <p:nvSpPr>
          <p:cNvPr id="11269" name="AutoShape 4" descr="Image result for schrodinger's cat">
            <a:extLst>
              <a:ext uri="{FF2B5EF4-FFF2-40B4-BE49-F238E27FC236}">
                <a16:creationId xmlns:a16="http://schemas.microsoft.com/office/drawing/2014/main" id="{F5E6AF9B-B2C4-4FF0-AEBB-B657A256D234}"/>
              </a:ext>
            </a:extLst>
          </p:cNvPr>
          <p:cNvSpPr>
            <a:spLocks noChangeAspect="1" noChangeArrowheads="1"/>
          </p:cNvSpPr>
          <p:nvPr/>
        </p:nvSpPr>
        <p:spPr bwMode="auto">
          <a:xfrm>
            <a:off x="1692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en-CA" altLang="en-US" sz="2400">
              <a:latin typeface="Times New Roman" panose="02020603050405020304" pitchFamily="18" charset="0"/>
            </a:endParaRPr>
          </a:p>
        </p:txBody>
      </p:sp>
      <p:pic>
        <p:nvPicPr>
          <p:cNvPr id="11270" name="Picture 6" descr="Related image">
            <a:extLst>
              <a:ext uri="{FF2B5EF4-FFF2-40B4-BE49-F238E27FC236}">
                <a16:creationId xmlns:a16="http://schemas.microsoft.com/office/drawing/2014/main" id="{E9201E0E-8085-445B-862F-F7D002274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84" y="1754605"/>
            <a:ext cx="7768390" cy="401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7" descr="C:\Users\Admin\Desktop\BSides Edmonton 2018\B Sides Shortlist\Schrodinger.jpg">
            <a:extLst>
              <a:ext uri="{FF2B5EF4-FFF2-40B4-BE49-F238E27FC236}">
                <a16:creationId xmlns:a16="http://schemas.microsoft.com/office/drawing/2014/main" id="{2AA101DA-4F81-4CCF-9AEE-40CBD89F76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4920" y="2533607"/>
            <a:ext cx="1899196" cy="265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B34B9141-62E3-431E-A568-039E59D75422}"/>
              </a:ext>
            </a:extLst>
          </p:cNvPr>
          <p:cNvCxnSpPr/>
          <p:nvPr/>
        </p:nvCxnSpPr>
        <p:spPr>
          <a:xfrm flipH="1">
            <a:off x="388977" y="965296"/>
            <a:ext cx="11343240"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DAF2BFC-6791-4847-E87A-997FA5EDA3BC}"/>
              </a:ext>
            </a:extLst>
          </p:cNvPr>
          <p:cNvSpPr txBox="1">
            <a:spLocks noChangeArrowheads="1"/>
          </p:cNvSpPr>
          <p:nvPr/>
        </p:nvSpPr>
        <p:spPr>
          <a:xfrm>
            <a:off x="466344" y="5966701"/>
            <a:ext cx="12024360" cy="517525"/>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r>
              <a:rPr lang="en-US" sz="2400" b="0" i="0" dirty="0">
                <a:solidFill>
                  <a:srgbClr val="202124"/>
                </a:solidFill>
                <a:effectLst/>
                <a:latin typeface="Google Sans"/>
              </a:rPr>
              <a:t>  If you are not completely confused by QM, </a:t>
            </a:r>
            <a:r>
              <a:rPr lang="en-US" sz="2400" b="0" i="0" dirty="0">
                <a:solidFill>
                  <a:srgbClr val="040C28"/>
                </a:solidFill>
                <a:effectLst/>
                <a:latin typeface="Google Sans"/>
              </a:rPr>
              <a:t>you do not understand it</a:t>
            </a:r>
            <a:r>
              <a:rPr lang="en-US" sz="2400" b="0" i="0" dirty="0">
                <a:solidFill>
                  <a:srgbClr val="202124"/>
                </a:solidFill>
                <a:effectLst/>
                <a:latin typeface="Google Sans"/>
              </a:rPr>
              <a:t>. John Wheeler</a:t>
            </a:r>
            <a:endParaRPr lang="en-CA" altLang="en-US" sz="2400"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2EFD2BE-BEC0-403C-92F1-B2088FF9EDF4}"/>
              </a:ext>
            </a:extLst>
          </p:cNvPr>
          <p:cNvSpPr>
            <a:spLocks noGrp="1" noChangeArrowheads="1"/>
          </p:cNvSpPr>
          <p:nvPr>
            <p:ph type="title"/>
          </p:nvPr>
        </p:nvSpPr>
        <p:spPr>
          <a:xfrm>
            <a:off x="392943" y="373310"/>
            <a:ext cx="9785685" cy="455605"/>
          </a:xfrm>
        </p:spPr>
        <p:txBody>
          <a:bodyPr/>
          <a:lstStyle/>
          <a:p>
            <a:pPr eaLnBrk="1" hangingPunct="1"/>
            <a:r>
              <a:rPr lang="en-CA" altLang="en-US" sz="3200" b="1" dirty="0"/>
              <a:t>Physics meet Computing Sciences - </a:t>
            </a:r>
            <a:r>
              <a:rPr lang="en-CA" altLang="en-US" sz="2800" b="1" dirty="0"/>
              <a:t>Moore’s Law </a:t>
            </a:r>
            <a:endParaRPr lang="en-CA" altLang="en-US" sz="3200" b="1" dirty="0"/>
          </a:p>
        </p:txBody>
      </p:sp>
      <p:cxnSp>
        <p:nvCxnSpPr>
          <p:cNvPr id="8" name="Straight Connector 7">
            <a:extLst>
              <a:ext uri="{FF2B5EF4-FFF2-40B4-BE49-F238E27FC236}">
                <a16:creationId xmlns:a16="http://schemas.microsoft.com/office/drawing/2014/main" id="{29969592-E21D-4F08-8CBD-33A814A1B2A7}"/>
              </a:ext>
            </a:extLst>
          </p:cNvPr>
          <p:cNvCxnSpPr/>
          <p:nvPr/>
        </p:nvCxnSpPr>
        <p:spPr>
          <a:xfrm flipH="1">
            <a:off x="388977" y="965296"/>
            <a:ext cx="11343240"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F795EF9-0A99-4B80-8507-D8D2BEF2052B}"/>
              </a:ext>
            </a:extLst>
          </p:cNvPr>
          <p:cNvGrpSpPr/>
          <p:nvPr/>
        </p:nvGrpSpPr>
        <p:grpSpPr>
          <a:xfrm>
            <a:off x="1615653" y="1691196"/>
            <a:ext cx="8562975" cy="4592053"/>
            <a:chOff x="1016373" y="1322227"/>
            <a:chExt cx="8562975" cy="4592053"/>
          </a:xfrm>
        </p:grpSpPr>
        <p:pic>
          <p:nvPicPr>
            <p:cNvPr id="16388" name="Picture 2" descr="Image result for Moore's Law is Quantum computing">
              <a:extLst>
                <a:ext uri="{FF2B5EF4-FFF2-40B4-BE49-F238E27FC236}">
                  <a16:creationId xmlns:a16="http://schemas.microsoft.com/office/drawing/2014/main" id="{567F3327-FB80-4C16-80FC-00DB25250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373" y="1418480"/>
              <a:ext cx="85629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9218792-5674-48FA-9A6C-882F37769DEF}"/>
                </a:ext>
              </a:extLst>
            </p:cNvPr>
            <p:cNvPicPr>
              <a:picLocks noChangeAspect="1"/>
            </p:cNvPicPr>
            <p:nvPr/>
          </p:nvPicPr>
          <p:blipFill>
            <a:blip r:embed="rId4"/>
            <a:stretch>
              <a:fillRect/>
            </a:stretch>
          </p:blipFill>
          <p:spPr>
            <a:xfrm>
              <a:off x="6661734" y="4761497"/>
              <a:ext cx="2917614" cy="800100"/>
            </a:xfrm>
            <a:prstGeom prst="rect">
              <a:avLst/>
            </a:prstGeom>
          </p:spPr>
        </p:pic>
        <p:pic>
          <p:nvPicPr>
            <p:cNvPr id="11" name="Picture 10">
              <a:extLst>
                <a:ext uri="{FF2B5EF4-FFF2-40B4-BE49-F238E27FC236}">
                  <a16:creationId xmlns:a16="http://schemas.microsoft.com/office/drawing/2014/main" id="{158BB92F-2293-4A23-B11C-B7FABEAD89D3}"/>
                </a:ext>
              </a:extLst>
            </p:cNvPr>
            <p:cNvPicPr>
              <a:picLocks noChangeAspect="1"/>
            </p:cNvPicPr>
            <p:nvPr/>
          </p:nvPicPr>
          <p:blipFill>
            <a:blip r:embed="rId4"/>
            <a:stretch>
              <a:fillRect/>
            </a:stretch>
          </p:blipFill>
          <p:spPr>
            <a:xfrm>
              <a:off x="1808997" y="1418480"/>
              <a:ext cx="2249656" cy="169688"/>
            </a:xfrm>
            <a:prstGeom prst="rect">
              <a:avLst/>
            </a:prstGeom>
          </p:spPr>
        </p:pic>
        <p:pic>
          <p:nvPicPr>
            <p:cNvPr id="12" name="Picture 11">
              <a:extLst>
                <a:ext uri="{FF2B5EF4-FFF2-40B4-BE49-F238E27FC236}">
                  <a16:creationId xmlns:a16="http://schemas.microsoft.com/office/drawing/2014/main" id="{8E1D27DA-A72C-4463-9E36-3BF1A2B9542B}"/>
                </a:ext>
              </a:extLst>
            </p:cNvPr>
            <p:cNvPicPr>
              <a:picLocks noChangeAspect="1"/>
            </p:cNvPicPr>
            <p:nvPr/>
          </p:nvPicPr>
          <p:blipFill>
            <a:blip r:embed="rId4"/>
            <a:stretch>
              <a:fillRect/>
            </a:stretch>
          </p:blipFill>
          <p:spPr>
            <a:xfrm>
              <a:off x="4173032" y="1322227"/>
              <a:ext cx="2249656" cy="169688"/>
            </a:xfrm>
            <a:prstGeom prst="rect">
              <a:avLst/>
            </a:prstGeom>
          </p:spPr>
        </p:pic>
      </p:gr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91432B6A-59DE-4508-AA67-9CF4F0E8D94A}"/>
              </a:ext>
            </a:extLst>
          </p:cNvPr>
          <p:cNvSpPr>
            <a:spLocks noGrp="1" noChangeArrowheads="1"/>
          </p:cNvSpPr>
          <p:nvPr>
            <p:ph type="title"/>
          </p:nvPr>
        </p:nvSpPr>
        <p:spPr>
          <a:xfrm>
            <a:off x="388977" y="410144"/>
            <a:ext cx="10061309" cy="481106"/>
          </a:xfrm>
        </p:spPr>
        <p:txBody>
          <a:bodyPr/>
          <a:lstStyle/>
          <a:p>
            <a:br>
              <a:rPr lang="en-US" altLang="en-US" sz="2400" b="1" dirty="0">
                <a:sym typeface="Wingdings" panose="05000000000000000000" pitchFamily="2" charset="2"/>
              </a:rPr>
            </a:br>
            <a:r>
              <a:rPr lang="en-US" altLang="en-US" sz="2400" b="1" dirty="0">
                <a:sym typeface="Wingdings" panose="05000000000000000000" pitchFamily="2" charset="2"/>
              </a:rPr>
              <a:t>Quantum Mechanics version of Information - Quantum Informatics</a:t>
            </a:r>
            <a:br>
              <a:rPr lang="en-US" altLang="en-US" sz="3600" b="1" dirty="0">
                <a:sym typeface="Wingdings" panose="05000000000000000000" pitchFamily="2" charset="2"/>
              </a:rPr>
            </a:br>
            <a:endParaRPr lang="en-US" altLang="en-US" b="1" dirty="0"/>
          </a:p>
        </p:txBody>
      </p:sp>
      <p:sp>
        <p:nvSpPr>
          <p:cNvPr id="18435" name="Rectangle 3">
            <a:extLst>
              <a:ext uri="{FF2B5EF4-FFF2-40B4-BE49-F238E27FC236}">
                <a16:creationId xmlns:a16="http://schemas.microsoft.com/office/drawing/2014/main" id="{83E92129-4FBE-464E-B390-194090717254}"/>
              </a:ext>
            </a:extLst>
          </p:cNvPr>
          <p:cNvSpPr>
            <a:spLocks noGrp="1" noChangeArrowheads="1"/>
          </p:cNvSpPr>
          <p:nvPr>
            <p:ph idx="1"/>
          </p:nvPr>
        </p:nvSpPr>
        <p:spPr>
          <a:xfrm>
            <a:off x="533401" y="1933076"/>
            <a:ext cx="8321842" cy="2671006"/>
          </a:xfrm>
        </p:spPr>
        <p:txBody>
          <a:bodyPr/>
          <a:lstStyle/>
          <a:p>
            <a:pPr eaLnBrk="1" hangingPunct="1"/>
            <a:r>
              <a:rPr lang="en-AU" altLang="en-US" dirty="0"/>
              <a:t>The basis of information theory is discrete mathematics: </a:t>
            </a:r>
            <a:r>
              <a:rPr lang="en-AU" altLang="en-US" b="1" dirty="0">
                <a:solidFill>
                  <a:schemeClr val="accent1"/>
                </a:solidFill>
              </a:rPr>
              <a:t>binary digits.</a:t>
            </a:r>
          </a:p>
          <a:p>
            <a:pPr eaLnBrk="1" hangingPunct="1"/>
            <a:endParaRPr lang="en-AU" altLang="en-US" sz="1000" b="1" dirty="0">
              <a:solidFill>
                <a:schemeClr val="accent1"/>
              </a:solidFill>
            </a:endParaRPr>
          </a:p>
          <a:p>
            <a:pPr eaLnBrk="1" hangingPunct="1"/>
            <a:r>
              <a:rPr lang="en-AU" altLang="en-US" dirty="0"/>
              <a:t>Quantum information employs </a:t>
            </a:r>
            <a:r>
              <a:rPr lang="en-AU" altLang="en-US" b="1" dirty="0">
                <a:solidFill>
                  <a:schemeClr val="accent1"/>
                </a:solidFill>
              </a:rPr>
              <a:t>quantum states as basic elements of information.</a:t>
            </a:r>
          </a:p>
          <a:p>
            <a:pPr eaLnBrk="1" hangingPunct="1"/>
            <a:endParaRPr lang="en-AU" altLang="en-US" sz="1000" b="1" dirty="0">
              <a:solidFill>
                <a:schemeClr val="accent1"/>
              </a:solidFill>
            </a:endParaRPr>
          </a:p>
          <a:p>
            <a:pPr eaLnBrk="1" hangingPunct="1"/>
            <a:r>
              <a:rPr lang="en-AU" altLang="en-US" dirty="0"/>
              <a:t>Examples of quantum bits (qubits) are nuclear spin, motion of trapped ions, photons in optical resonators: each offers a future technology for future quantum information processing.</a:t>
            </a:r>
          </a:p>
        </p:txBody>
      </p:sp>
      <p:pic>
        <p:nvPicPr>
          <p:cNvPr id="18436" name="Picture 6" descr="image">
            <a:extLst>
              <a:ext uri="{FF2B5EF4-FFF2-40B4-BE49-F238E27FC236}">
                <a16:creationId xmlns:a16="http://schemas.microsoft.com/office/drawing/2014/main" id="{4668DE4F-E710-48B1-96FA-91A289E57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620" y="2396791"/>
            <a:ext cx="2277979" cy="206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7C2DA06D-ED4C-46CC-AD81-747C3189F083}"/>
              </a:ext>
            </a:extLst>
          </p:cNvPr>
          <p:cNvCxnSpPr/>
          <p:nvPr/>
        </p:nvCxnSpPr>
        <p:spPr>
          <a:xfrm flipH="1">
            <a:off x="388977" y="965296"/>
            <a:ext cx="11343240"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18B53DF7-3810-461D-81EB-BBB2111FC3AA}"/>
              </a:ext>
            </a:extLst>
          </p:cNvPr>
          <p:cNvSpPr>
            <a:spLocks noGrp="1" noChangeArrowheads="1"/>
          </p:cNvSpPr>
          <p:nvPr>
            <p:ph type="title"/>
          </p:nvPr>
        </p:nvSpPr>
        <p:spPr>
          <a:xfrm>
            <a:off x="388976" y="387091"/>
            <a:ext cx="6082161" cy="546305"/>
          </a:xfrm>
        </p:spPr>
        <p:txBody>
          <a:bodyPr/>
          <a:lstStyle/>
          <a:p>
            <a:pPr eaLnBrk="1" hangingPunct="1"/>
            <a:r>
              <a:rPr lang="en-AU" altLang="en-US" sz="4000" b="1" dirty="0"/>
              <a:t>Business Applications</a:t>
            </a:r>
            <a:endParaRPr lang="en-US" altLang="en-US" sz="4000" b="1" dirty="0"/>
          </a:p>
        </p:txBody>
      </p:sp>
      <p:cxnSp>
        <p:nvCxnSpPr>
          <p:cNvPr id="6" name="Straight Connector 5">
            <a:extLst>
              <a:ext uri="{FF2B5EF4-FFF2-40B4-BE49-F238E27FC236}">
                <a16:creationId xmlns:a16="http://schemas.microsoft.com/office/drawing/2014/main" id="{8C3C3A64-4365-460C-A4D6-697E6883B9C2}"/>
              </a:ext>
            </a:extLst>
          </p:cNvPr>
          <p:cNvCxnSpPr/>
          <p:nvPr/>
        </p:nvCxnSpPr>
        <p:spPr>
          <a:xfrm flipH="1">
            <a:off x="388977" y="965296"/>
            <a:ext cx="11343240" cy="0"/>
          </a:xfrm>
          <a:prstGeom prst="line">
            <a:avLst/>
          </a:prstGeom>
          <a:ln w="12700" cap="sq">
            <a:solidFill>
              <a:srgbClr val="555555"/>
            </a:solidFill>
            <a:bevel/>
          </a:ln>
        </p:spPr>
        <p:style>
          <a:lnRef idx="1">
            <a:schemeClr val="accent1"/>
          </a:lnRef>
          <a:fillRef idx="0">
            <a:schemeClr val="accent1"/>
          </a:fillRef>
          <a:effectRef idx="0">
            <a:schemeClr val="accent1"/>
          </a:effectRef>
          <a:fontRef idx="minor">
            <a:schemeClr val="tx1"/>
          </a:fontRef>
        </p:style>
      </p:cxnSp>
      <p:sp>
        <p:nvSpPr>
          <p:cNvPr id="39" name="Rectangle 2">
            <a:extLst>
              <a:ext uri="{FF2B5EF4-FFF2-40B4-BE49-F238E27FC236}">
                <a16:creationId xmlns:a16="http://schemas.microsoft.com/office/drawing/2014/main" id="{A3098E79-DEB7-4317-8545-9427F135C0CD}"/>
              </a:ext>
            </a:extLst>
          </p:cNvPr>
          <p:cNvSpPr txBox="1">
            <a:spLocks noChangeArrowheads="1"/>
          </p:cNvSpPr>
          <p:nvPr/>
        </p:nvSpPr>
        <p:spPr>
          <a:xfrm>
            <a:off x="6258" y="4515736"/>
            <a:ext cx="3248753" cy="546305"/>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algn="ctr"/>
            <a:r>
              <a:rPr lang="en-AU" altLang="en-US" sz="2800" b="1" dirty="0"/>
              <a:t>Optimization</a:t>
            </a:r>
            <a:endParaRPr lang="en-US" altLang="en-US" sz="2800" b="1" dirty="0"/>
          </a:p>
        </p:txBody>
      </p:sp>
      <p:grpSp>
        <p:nvGrpSpPr>
          <p:cNvPr id="28" name="Group 27">
            <a:extLst>
              <a:ext uri="{FF2B5EF4-FFF2-40B4-BE49-F238E27FC236}">
                <a16:creationId xmlns:a16="http://schemas.microsoft.com/office/drawing/2014/main" id="{5CB82A0B-0DA6-4AD0-8BAC-BD1887B82C41}"/>
              </a:ext>
            </a:extLst>
          </p:cNvPr>
          <p:cNvGrpSpPr/>
          <p:nvPr/>
        </p:nvGrpSpPr>
        <p:grpSpPr>
          <a:xfrm>
            <a:off x="3115666" y="2153408"/>
            <a:ext cx="3069807" cy="3155633"/>
            <a:chOff x="3115666" y="2153408"/>
            <a:chExt cx="3069807" cy="3155633"/>
          </a:xfrm>
        </p:grpSpPr>
        <p:pic>
          <p:nvPicPr>
            <p:cNvPr id="35" name="Picture 34" descr="Logo&#10;&#10;Description automatically generated">
              <a:extLst>
                <a:ext uri="{FF2B5EF4-FFF2-40B4-BE49-F238E27FC236}">
                  <a16:creationId xmlns:a16="http://schemas.microsoft.com/office/drawing/2014/main" id="{46E0EBA2-FE0D-4D6E-94F8-65533FF233B1}"/>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28558" y="2153408"/>
              <a:ext cx="2444024" cy="2307177"/>
            </a:xfrm>
            <a:prstGeom prst="rect">
              <a:avLst/>
            </a:prstGeom>
          </p:spPr>
        </p:pic>
        <p:sp>
          <p:nvSpPr>
            <p:cNvPr id="40" name="Rectangle 2">
              <a:extLst>
                <a:ext uri="{FF2B5EF4-FFF2-40B4-BE49-F238E27FC236}">
                  <a16:creationId xmlns:a16="http://schemas.microsoft.com/office/drawing/2014/main" id="{48563FDC-3356-4B6C-87E8-4A20C35505F2}"/>
                </a:ext>
              </a:extLst>
            </p:cNvPr>
            <p:cNvSpPr txBox="1">
              <a:spLocks noChangeArrowheads="1"/>
            </p:cNvSpPr>
            <p:nvPr/>
          </p:nvSpPr>
          <p:spPr>
            <a:xfrm>
              <a:off x="3115666" y="4542856"/>
              <a:ext cx="3069807" cy="766185"/>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algn="ctr"/>
              <a:r>
                <a:rPr lang="en-AU" altLang="en-US" sz="2800" b="1" dirty="0"/>
                <a:t>Machine Learning</a:t>
              </a:r>
              <a:endParaRPr lang="en-US" altLang="en-US" sz="2800" b="1" dirty="0"/>
            </a:p>
          </p:txBody>
        </p:sp>
      </p:grpSp>
      <p:grpSp>
        <p:nvGrpSpPr>
          <p:cNvPr id="29" name="Group 28">
            <a:extLst>
              <a:ext uri="{FF2B5EF4-FFF2-40B4-BE49-F238E27FC236}">
                <a16:creationId xmlns:a16="http://schemas.microsoft.com/office/drawing/2014/main" id="{823FA52E-F785-4FC3-8284-C67F42874B21}"/>
              </a:ext>
            </a:extLst>
          </p:cNvPr>
          <p:cNvGrpSpPr/>
          <p:nvPr/>
        </p:nvGrpSpPr>
        <p:grpSpPr>
          <a:xfrm>
            <a:off x="5955477" y="2080379"/>
            <a:ext cx="3248753" cy="3057669"/>
            <a:chOff x="5955477" y="2080379"/>
            <a:chExt cx="3248753" cy="3057669"/>
          </a:xfrm>
        </p:grpSpPr>
        <p:pic>
          <p:nvPicPr>
            <p:cNvPr id="10250" name="Picture 10" descr="Simulation - Free communications icons">
              <a:extLst>
                <a:ext uri="{FF2B5EF4-FFF2-40B4-BE49-F238E27FC236}">
                  <a16:creationId xmlns:a16="http://schemas.microsoft.com/office/drawing/2014/main" id="{1870C5EE-2636-4725-88D8-BD8805E80849}"/>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6319419" y="2080379"/>
              <a:ext cx="2444024" cy="244402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2">
              <a:extLst>
                <a:ext uri="{FF2B5EF4-FFF2-40B4-BE49-F238E27FC236}">
                  <a16:creationId xmlns:a16="http://schemas.microsoft.com/office/drawing/2014/main" id="{6E0C0E34-7F96-40D9-8CF1-1BF3B5EDFC77}"/>
                </a:ext>
              </a:extLst>
            </p:cNvPr>
            <p:cNvSpPr txBox="1">
              <a:spLocks noChangeArrowheads="1"/>
            </p:cNvSpPr>
            <p:nvPr/>
          </p:nvSpPr>
          <p:spPr>
            <a:xfrm>
              <a:off x="5955477" y="4591743"/>
              <a:ext cx="3248753" cy="546305"/>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algn="ctr"/>
              <a:r>
                <a:rPr lang="en-AU" altLang="en-US" sz="2800" b="1" dirty="0"/>
                <a:t>Simulation</a:t>
              </a:r>
              <a:endParaRPr lang="en-US" altLang="en-US" sz="2800" b="1" dirty="0"/>
            </a:p>
          </p:txBody>
        </p:sp>
      </p:grpSp>
      <p:grpSp>
        <p:nvGrpSpPr>
          <p:cNvPr id="21508" name="Group 21507">
            <a:extLst>
              <a:ext uri="{FF2B5EF4-FFF2-40B4-BE49-F238E27FC236}">
                <a16:creationId xmlns:a16="http://schemas.microsoft.com/office/drawing/2014/main" id="{0739E57F-36CB-44DA-B724-B80EEF744642}"/>
              </a:ext>
            </a:extLst>
          </p:cNvPr>
          <p:cNvGrpSpPr/>
          <p:nvPr/>
        </p:nvGrpSpPr>
        <p:grpSpPr>
          <a:xfrm>
            <a:off x="8795288" y="2153408"/>
            <a:ext cx="3248753" cy="2984639"/>
            <a:chOff x="8795288" y="2153408"/>
            <a:chExt cx="3248753" cy="2984639"/>
          </a:xfrm>
        </p:grpSpPr>
        <p:pic>
          <p:nvPicPr>
            <p:cNvPr id="10252" name="Picture 12" descr="Cyber security - Free security icons">
              <a:extLst>
                <a:ext uri="{FF2B5EF4-FFF2-40B4-BE49-F238E27FC236}">
                  <a16:creationId xmlns:a16="http://schemas.microsoft.com/office/drawing/2014/main" id="{79877FFF-3B3E-46F1-903E-0E7D9B67CCDA}"/>
                </a:ext>
              </a:extLst>
            </p:cNvPr>
            <p:cNvPicPr>
              <a:picLocks noChangeAspect="1" noChangeArrowheads="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204230" y="2153408"/>
              <a:ext cx="2307177" cy="230717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2">
              <a:extLst>
                <a:ext uri="{FF2B5EF4-FFF2-40B4-BE49-F238E27FC236}">
                  <a16:creationId xmlns:a16="http://schemas.microsoft.com/office/drawing/2014/main" id="{031B5135-DEE6-4F4A-BD87-7B6CB172A647}"/>
                </a:ext>
              </a:extLst>
            </p:cNvPr>
            <p:cNvSpPr txBox="1">
              <a:spLocks noChangeArrowheads="1"/>
            </p:cNvSpPr>
            <p:nvPr/>
          </p:nvSpPr>
          <p:spPr>
            <a:xfrm>
              <a:off x="8795288" y="4591742"/>
              <a:ext cx="3248753" cy="546305"/>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b="0" kern="1200" spc="0" baseline="0">
                  <a:solidFill>
                    <a:schemeClr val="accent2"/>
                  </a:solidFill>
                  <a:latin typeface="Arial" panose="020B0604020202020204" pitchFamily="34" charset="0"/>
                  <a:ea typeface="+mj-ea"/>
                  <a:cs typeface="Arial" panose="020B0604020202020204" pitchFamily="34" charset="0"/>
                </a:defRPr>
              </a:lvl1pPr>
            </a:lstStyle>
            <a:p>
              <a:pPr algn="ctr"/>
              <a:r>
                <a:rPr lang="en-AU" altLang="en-US" sz="2800" b="1" dirty="0"/>
                <a:t>Cybersecurity</a:t>
              </a:r>
              <a:endParaRPr lang="en-US" altLang="en-US" sz="2800" b="1" dirty="0"/>
            </a:p>
          </p:txBody>
        </p:sp>
      </p:grpSp>
      <p:grpSp>
        <p:nvGrpSpPr>
          <p:cNvPr id="27" name="Group 26">
            <a:extLst>
              <a:ext uri="{FF2B5EF4-FFF2-40B4-BE49-F238E27FC236}">
                <a16:creationId xmlns:a16="http://schemas.microsoft.com/office/drawing/2014/main" id="{858C530B-23A1-4DD1-82C2-EF71608C7851}"/>
              </a:ext>
            </a:extLst>
          </p:cNvPr>
          <p:cNvGrpSpPr/>
          <p:nvPr/>
        </p:nvGrpSpPr>
        <p:grpSpPr>
          <a:xfrm>
            <a:off x="388976" y="2176400"/>
            <a:ext cx="2482743" cy="2229453"/>
            <a:chOff x="388976" y="2176400"/>
            <a:chExt cx="2482743" cy="2229453"/>
          </a:xfrm>
        </p:grpSpPr>
        <p:grpSp>
          <p:nvGrpSpPr>
            <p:cNvPr id="26" name="Group 25">
              <a:extLst>
                <a:ext uri="{FF2B5EF4-FFF2-40B4-BE49-F238E27FC236}">
                  <a16:creationId xmlns:a16="http://schemas.microsoft.com/office/drawing/2014/main" id="{25243EB5-A76F-4D66-B595-D63D572422FC}"/>
                </a:ext>
              </a:extLst>
            </p:cNvPr>
            <p:cNvGrpSpPr/>
            <p:nvPr/>
          </p:nvGrpSpPr>
          <p:grpSpPr>
            <a:xfrm>
              <a:off x="388976" y="2245371"/>
              <a:ext cx="2482743" cy="2160482"/>
              <a:chOff x="833674" y="2314981"/>
              <a:chExt cx="2482743" cy="2160482"/>
            </a:xfrm>
          </p:grpSpPr>
          <p:pic>
            <p:nvPicPr>
              <p:cNvPr id="5" name="Picture 4" descr="Shape, circle&#10;&#10;Description automatically generated">
                <a:extLst>
                  <a:ext uri="{FF2B5EF4-FFF2-40B4-BE49-F238E27FC236}">
                    <a16:creationId xmlns:a16="http://schemas.microsoft.com/office/drawing/2014/main" id="{259C3AB5-2E8E-41D3-9C72-C4550980785B}"/>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10189" y="2674503"/>
                <a:ext cx="1530289" cy="1508993"/>
              </a:xfrm>
              <a:prstGeom prst="rect">
                <a:avLst/>
              </a:prstGeom>
            </p:spPr>
          </p:pic>
          <p:pic>
            <p:nvPicPr>
              <p:cNvPr id="25" name="Picture 24">
                <a:extLst>
                  <a:ext uri="{FF2B5EF4-FFF2-40B4-BE49-F238E27FC236}">
                    <a16:creationId xmlns:a16="http://schemas.microsoft.com/office/drawing/2014/main" id="{05516E35-C71E-44BC-A96F-5F19E9D4E76A}"/>
                  </a:ext>
                </a:extLst>
              </p:cNvPr>
              <p:cNvPicPr>
                <a:picLocks noChangeAspect="1"/>
              </p:cNvPicPr>
              <p:nvPr/>
            </p:nvPicPr>
            <p:blipFill>
              <a:blip r:embed="rId9">
                <a:duotone>
                  <a:schemeClr val="accent1">
                    <a:shade val="45000"/>
                    <a:satMod val="135000"/>
                  </a:schemeClr>
                  <a:prstClr val="white"/>
                </a:duotone>
              </a:blip>
              <a:stretch>
                <a:fillRect/>
              </a:stretch>
            </p:blipFill>
            <p:spPr>
              <a:xfrm rot="5400000">
                <a:off x="2773136" y="3891529"/>
                <a:ext cx="502627" cy="583934"/>
              </a:xfrm>
              <a:prstGeom prst="rect">
                <a:avLst/>
              </a:prstGeom>
            </p:spPr>
          </p:pic>
          <p:pic>
            <p:nvPicPr>
              <p:cNvPr id="30" name="Picture 29">
                <a:extLst>
                  <a:ext uri="{FF2B5EF4-FFF2-40B4-BE49-F238E27FC236}">
                    <a16:creationId xmlns:a16="http://schemas.microsoft.com/office/drawing/2014/main" id="{3928B250-994A-4A60-AF7B-2CD532E06983}"/>
                  </a:ext>
                </a:extLst>
              </p:cNvPr>
              <p:cNvPicPr>
                <a:picLocks noChangeAspect="1"/>
              </p:cNvPicPr>
              <p:nvPr/>
            </p:nvPicPr>
            <p:blipFill>
              <a:blip r:embed="rId9">
                <a:duotone>
                  <a:schemeClr val="accent1">
                    <a:shade val="45000"/>
                    <a:satMod val="135000"/>
                  </a:schemeClr>
                  <a:prstClr val="white"/>
                </a:duotone>
              </a:blip>
              <a:stretch>
                <a:fillRect/>
              </a:stretch>
            </p:blipFill>
            <p:spPr>
              <a:xfrm rot="11206517">
                <a:off x="874326" y="3891529"/>
                <a:ext cx="502627" cy="583934"/>
              </a:xfrm>
              <a:prstGeom prst="rect">
                <a:avLst/>
              </a:prstGeom>
            </p:spPr>
          </p:pic>
          <p:pic>
            <p:nvPicPr>
              <p:cNvPr id="31" name="Picture 30">
                <a:extLst>
                  <a:ext uri="{FF2B5EF4-FFF2-40B4-BE49-F238E27FC236}">
                    <a16:creationId xmlns:a16="http://schemas.microsoft.com/office/drawing/2014/main" id="{4C932169-8322-45BE-A19D-2E99BC4ECA5E}"/>
                  </a:ext>
                </a:extLst>
              </p:cNvPr>
              <p:cNvPicPr>
                <a:picLocks noChangeAspect="1"/>
              </p:cNvPicPr>
              <p:nvPr/>
            </p:nvPicPr>
            <p:blipFill>
              <a:blip r:embed="rId9">
                <a:duotone>
                  <a:schemeClr val="accent1">
                    <a:shade val="45000"/>
                    <a:satMod val="135000"/>
                  </a:schemeClr>
                  <a:prstClr val="white"/>
                </a:duotone>
              </a:blip>
              <a:stretch>
                <a:fillRect/>
              </a:stretch>
            </p:blipFill>
            <p:spPr>
              <a:xfrm rot="16780242">
                <a:off x="874327" y="2274328"/>
                <a:ext cx="502627" cy="583934"/>
              </a:xfrm>
              <a:prstGeom prst="rect">
                <a:avLst/>
              </a:prstGeom>
            </p:spPr>
          </p:pic>
        </p:grpSp>
        <p:pic>
          <p:nvPicPr>
            <p:cNvPr id="43" name="Picture 42">
              <a:extLst>
                <a:ext uri="{FF2B5EF4-FFF2-40B4-BE49-F238E27FC236}">
                  <a16:creationId xmlns:a16="http://schemas.microsoft.com/office/drawing/2014/main" id="{4C3A544F-0CE4-44E8-AD33-EAD9EA0ABEF1}"/>
                </a:ext>
              </a:extLst>
            </p:cNvPr>
            <p:cNvPicPr>
              <a:picLocks noChangeAspect="1"/>
            </p:cNvPicPr>
            <p:nvPr/>
          </p:nvPicPr>
          <p:blipFill>
            <a:blip r:embed="rId9">
              <a:duotone>
                <a:schemeClr val="accent1">
                  <a:shade val="45000"/>
                  <a:satMod val="135000"/>
                </a:schemeClr>
                <a:prstClr val="white"/>
              </a:duotone>
            </a:blip>
            <a:stretch>
              <a:fillRect/>
            </a:stretch>
          </p:blipFill>
          <p:spPr>
            <a:xfrm rot="333840">
              <a:off x="2306816" y="2176400"/>
              <a:ext cx="502627" cy="583934"/>
            </a:xfrm>
            <a:prstGeom prst="rect">
              <a:avLst/>
            </a:prstGeom>
          </p:spPr>
        </p:pic>
      </p:grpSp>
    </p:spTree>
    <p:extLst>
      <p:ext uri="{BB962C8B-B14F-4D97-AF65-F5344CB8AC3E}">
        <p14:creationId xmlns:p14="http://schemas.microsoft.com/office/powerpoint/2010/main" val="2396588654"/>
      </p:ext>
    </p:extLst>
  </p:cSld>
  <p:clrMapOvr>
    <a:masterClrMapping/>
  </p:clrMapOvr>
  <p:transition spd="slow"/>
</p:sld>
</file>

<file path=ppt/theme/theme1.xml><?xml version="1.0" encoding="utf-8"?>
<a:theme xmlns:a="http://schemas.openxmlformats.org/drawingml/2006/main" name="Office Theme">
  <a:themeElements>
    <a:clrScheme name="ENBRIDGE template colours 2016">
      <a:dk1>
        <a:sysClr val="windowText" lastClr="000000"/>
      </a:dk1>
      <a:lt1>
        <a:srgbClr val="FFFFFF"/>
      </a:lt1>
      <a:dk2>
        <a:srgbClr val="000000"/>
      </a:dk2>
      <a:lt2>
        <a:srgbClr val="D0D0D0"/>
      </a:lt2>
      <a:accent1>
        <a:srgbClr val="FFB81E"/>
      </a:accent1>
      <a:accent2>
        <a:srgbClr val="555555"/>
      </a:accent2>
      <a:accent3>
        <a:srgbClr val="95999C"/>
      </a:accent3>
      <a:accent4>
        <a:srgbClr val="017DBB"/>
      </a:accent4>
      <a:accent5>
        <a:srgbClr val="3CDCC0"/>
      </a:accent5>
      <a:accent6>
        <a:srgbClr val="64CE36"/>
      </a:accent6>
      <a:hlink>
        <a:srgbClr val="50C9ED"/>
      </a:hlink>
      <a:folHlink>
        <a:srgbClr val="954F72"/>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accent2">
              <a:lumMod val="60000"/>
              <a:lumOff val="40000"/>
            </a:schemeClr>
          </a:solidFill>
          <a:beve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EnbridgePeopleLeadersOnly xmlns="ba3b3ddc-f843-4656-8e2a-4248e511afa6">false</EnbridgePeopleLeadersOnly>
    <EnbridgeNextReviewDate xmlns="ba3b3ddc-f843-4656-8e2a-4248e511afa6">2021-09-07T06:00:00+00:00</EnbridgeNextReviewDate>
    <EnbridgeContentOwner xmlns="ba3b3ddc-f843-4656-8e2a-4248e511afa6">
      <UserInfo>
        <DisplayName>Melanie Worth</DisplayName>
        <AccountId>34128</AccountId>
        <AccountType/>
      </UserInfo>
    </EnbridgeContentOwner>
    <EnbridgeTargetAudience xmlns="ba3b3ddc-f843-4656-8e2a-4248e511afa6">Everyone</EnbridgeTargetAudience>
    <EnbridgeAudienceTargetBy xmlns="ba3b3ddc-f843-4656-8e2a-4248e511afa6">Target Everyone</EnbridgeAudienceTargetBy>
    <_dlc_DocId xmlns="46141391-7e4a-4f3d-9ab4-b696e07896a4">HCY7Z65WZZ6J-1245-107</_dlc_DocId>
    <_dlc_DocIdUrl xmlns="46141391-7e4a-4f3d-9ab4-b696e07896a4">
      <Url>https://elink.enbridge.com/PoliciesResources/CompanyCommunications/BrandandCreativeServices/Templates/_layouts/15/DocIdRedir.aspx?ID=HCY7Z65WZZ6J-1245-107</Url>
      <Description>HCY7Z65WZZ6J-1245-107</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Enbridge Document" ma:contentTypeID="0x010100A8C09ADD457C471D966E9FB85314D45B00D4B79D166E9F9F43BB9F5F6557C20AA4" ma:contentTypeVersion="10" ma:contentTypeDescription="Contains the Document information." ma:contentTypeScope="" ma:versionID="f6142b61ba80d8f1155dfb36ef7bb2c1">
  <xsd:schema xmlns:xsd="http://www.w3.org/2001/XMLSchema" xmlns:xs="http://www.w3.org/2001/XMLSchema" xmlns:p="http://schemas.microsoft.com/office/2006/metadata/properties" xmlns:ns2="ba3b3ddc-f843-4656-8e2a-4248e511afa6" xmlns:ns3="46141391-7e4a-4f3d-9ab4-b696e07896a4" targetNamespace="http://schemas.microsoft.com/office/2006/metadata/properties" ma:root="true" ma:fieldsID="53cb1fee90c896ca4e8bb99f8f05c1fc" ns2:_="" ns3:_="">
    <xsd:import namespace="ba3b3ddc-f843-4656-8e2a-4248e511afa6"/>
    <xsd:import namespace="46141391-7e4a-4f3d-9ab4-b696e07896a4"/>
    <xsd:element name="properties">
      <xsd:complexType>
        <xsd:sequence>
          <xsd:element name="documentManagement">
            <xsd:complexType>
              <xsd:all>
                <xsd:element ref="ns2:EnbridgeNextReviewDate"/>
                <xsd:element ref="ns2:EnbridgeContentOwner"/>
                <xsd:element ref="ns2:EnbridgePeopleLeadersOnly" minOccurs="0"/>
                <xsd:element ref="ns2:EnbridgeAudienceTargetBy"/>
                <xsd:element ref="ns2:EnbridgeTargetAudience"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3b3ddc-f843-4656-8e2a-4248e511afa6" elementFormDefault="qualified">
    <xsd:import namespace="http://schemas.microsoft.com/office/2006/documentManagement/types"/>
    <xsd:import namespace="http://schemas.microsoft.com/office/infopath/2007/PartnerControls"/>
    <xsd:element name="EnbridgeNextReviewDate" ma:index="7" ma:displayName="Next Review Date" ma:description="The date the content will next need to be reviewed." ma:format="DateOnly" ma:internalName="EnbridgeNextReviewDate" ma:readOnly="false">
      <xsd:simpleType>
        <xsd:restriction base="dms:DateTime"/>
      </xsd:simpleType>
    </xsd:element>
    <xsd:element name="EnbridgeContentOwner" ma:index="8" ma:displayName="Content Owner" ma:SharePointGroup="0" ma:internalName="EnbridgeConten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nbridgePeopleLeadersOnly" ma:index="9" nillable="true" ma:displayName="People Leaders Only" ma:internalName="EnbridgePeopleLeadersOnly" ma:readOnly="false">
      <xsd:simpleType>
        <xsd:restriction base="dms:Boolean"/>
      </xsd:simpleType>
    </xsd:element>
    <xsd:element name="EnbridgeAudienceTargetBy" ma:index="10" ma:displayName="Target By" ma:description="The type of audience targeting to be used." ma:format="RadioButtons" ma:indexed="true" ma:internalName="EnbridgeAudienceTargetBy" ma:readOnly="false">
      <xsd:simpleType>
        <xsd:restriction base="dms:Choice">
          <xsd:enumeration value="Business unit"/>
          <xsd:enumeration value="Region"/>
          <xsd:enumeration value="Business unit and Region"/>
          <xsd:enumeration value="Major City"/>
          <xsd:enumeration value="Country"/>
          <xsd:enumeration value="Target Everyone"/>
        </xsd:restriction>
      </xsd:simpleType>
    </xsd:element>
    <xsd:element name="EnbridgeTargetAudience" ma:index="11" nillable="true" ma:displayName="Target Audience" ma:internalName="EnbridgeTargetAudience"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6141391-7e4a-4f3d-9ab4-b696e07896a4" elementFormDefault="qualified">
    <xsd:import namespace="http://schemas.microsoft.com/office/2006/documentManagement/types"/>
    <xsd:import namespace="http://schemas.microsoft.com/office/infopath/2007/PartnerControls"/>
    <xsd:element name="_dlc_DocId" ma:index="12" nillable="true" ma:displayName="Document ID Value" ma:description="The value of the document ID assigned to this item." ma:internalName="_dlc_DocId" ma:readOnly="true">
      <xsd:simpleType>
        <xsd:restriction base="dms:Text"/>
      </xsd:simpleType>
    </xsd:element>
    <xsd:element name="_dlc_DocIdUrl" ma:index="1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4"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mso-contentType ?>
<SharedContentType xmlns="Microsoft.SharePoint.Taxonomy.ContentTypeSync" SourceId="14ab40f3-767a-43a9-8b62-265d64c54f3b" ContentTypeId="0x01"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C9F75B-4486-418D-8987-E112EAA62FC6}">
  <ds:schemaRefs>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46141391-7e4a-4f3d-9ab4-b696e07896a4"/>
    <ds:schemaRef ds:uri="ba3b3ddc-f843-4656-8e2a-4248e511afa6"/>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FFD61DC-3890-4387-8BCA-A08760958A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3b3ddc-f843-4656-8e2a-4248e511afa6"/>
    <ds:schemaRef ds:uri="46141391-7e4a-4f3d-9ab4-b696e07896a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D34800-9C59-48E4-A1AA-B97D59F9A783}">
  <ds:schemaRefs>
    <ds:schemaRef ds:uri="http://schemas.microsoft.com/sharepoint/events"/>
  </ds:schemaRefs>
</ds:datastoreItem>
</file>

<file path=customXml/itemProps4.xml><?xml version="1.0" encoding="utf-8"?>
<ds:datastoreItem xmlns:ds="http://schemas.openxmlformats.org/officeDocument/2006/customXml" ds:itemID="{B3A527E8-E8B2-4935-9526-B05B0DFB912F}">
  <ds:schemaRefs>
    <ds:schemaRef ds:uri="Microsoft.SharePoint.Taxonomy.ContentTypeSync"/>
  </ds:schemaRefs>
</ds:datastoreItem>
</file>

<file path=customXml/itemProps5.xml><?xml version="1.0" encoding="utf-8"?>
<ds:datastoreItem xmlns:ds="http://schemas.openxmlformats.org/officeDocument/2006/customXml" ds:itemID="{55137B82-DB88-409D-ABC4-0457300A2E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51526</TotalTime>
  <Words>1351</Words>
  <Application>Microsoft Office PowerPoint</Application>
  <PresentationFormat>Widescreen</PresentationFormat>
  <Paragraphs>167</Paragraphs>
  <Slides>28</Slides>
  <Notes>20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-apple-system</vt:lpstr>
      <vt:lpstr>Arial</vt:lpstr>
      <vt:lpstr>Arial Nova Light</vt:lpstr>
      <vt:lpstr>Calibri</vt:lpstr>
      <vt:lpstr>Calibri Light</vt:lpstr>
      <vt:lpstr>Franklin Gothic Book</vt:lpstr>
      <vt:lpstr>Franklin Gothic Medium</vt:lpstr>
      <vt:lpstr>Google Sans</vt:lpstr>
      <vt:lpstr>Helvetica Neue</vt:lpstr>
      <vt:lpstr>Open Sans</vt:lpstr>
      <vt:lpstr>Segoe UI</vt:lpstr>
      <vt:lpstr>Times New Roman</vt:lpstr>
      <vt:lpstr>Wingdings</vt:lpstr>
      <vt:lpstr>Office Theme</vt:lpstr>
      <vt:lpstr>Custom Design</vt:lpstr>
      <vt:lpstr>PowerPoint Presentation</vt:lpstr>
      <vt:lpstr>Agenda</vt:lpstr>
      <vt:lpstr>Building Blocks of Matter- Particles</vt:lpstr>
      <vt:lpstr>God does not play dice with the Universe!!</vt:lpstr>
      <vt:lpstr>PowerPoint Presentation</vt:lpstr>
      <vt:lpstr>Schrodinger’s CAT paradox!! (Superposition Principle)</vt:lpstr>
      <vt:lpstr>Physics meet Computing Sciences - Moore’s Law </vt:lpstr>
      <vt:lpstr> Quantum Mechanics version of Information - Quantum Informatics </vt:lpstr>
      <vt:lpstr>Business Applications</vt:lpstr>
      <vt:lpstr>PowerPoint Presentation</vt:lpstr>
      <vt:lpstr>Problem Domains: Quantum Computing Benefits</vt:lpstr>
      <vt:lpstr>Climate and Energy Crisis: Quantum Computing Application</vt:lpstr>
      <vt:lpstr>PowerPoint Presentation</vt:lpstr>
      <vt:lpstr>Quantum Computing Business Applications</vt:lpstr>
      <vt:lpstr>PowerPoint Presentation</vt:lpstr>
      <vt:lpstr>Quantum Computing Business Applications</vt:lpstr>
      <vt:lpstr>Quantum Computing Business Applications</vt:lpstr>
      <vt:lpstr>Canadian Center of Cyber Security Update 31st Aug for Energy Sector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Enbridge PowerPoint Template</dc:title>
  <dc:creator>Enbridge</dc:creator>
  <cp:lastModifiedBy>Prashant Prashant</cp:lastModifiedBy>
  <cp:revision>2284</cp:revision>
  <cp:lastPrinted>2018-12-07T23:10:15Z</cp:lastPrinted>
  <dcterms:created xsi:type="dcterms:W3CDTF">2016-01-28T17:59:56Z</dcterms:created>
  <dcterms:modified xsi:type="dcterms:W3CDTF">2023-09-06T18:12:11Z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0x010100A8C09ADD457C471D966E9FB85314D45B00D4B79D166E9F9F43BB9F5F6557C20AA4</vt:lpwstr>
  </property>
  <property fmtid="{D5CDD505-2E9C-101B-9397-08002B2CF9AE}" pid="3" name="_dlc_DocIdItemGuid">
    <vt:lpwstr>395f72a8-a7ad-44b7-b6c6-b750972e47e0</vt:lpwstr>
  </property>
  <property fmtid="{D5CDD505-2E9C-101B-9397-08002B2CF9AE}" pid="4" name="MSIP_Label_b1a6f161-e42b-4c47-8f69-f6a81e023e2d_Enabled">
    <vt:lpwstr>True</vt:lpwstr>
  </property>
  <property fmtid="{D5CDD505-2E9C-101B-9397-08002B2CF9AE}" pid="5" name="MSIP_Label_b1a6f161-e42b-4c47-8f69-f6a81e023e2d_SiteId">
    <vt:lpwstr>271df5c2-953a-497b-93ad-7adf7a4b3cd7</vt:lpwstr>
  </property>
  <property fmtid="{D5CDD505-2E9C-101B-9397-08002B2CF9AE}" pid="6" name="MSIP_Label_b1a6f161-e42b-4c47-8f69-f6a81e023e2d_Owner">
    <vt:lpwstr>kimberlt@enbridge.com</vt:lpwstr>
  </property>
  <property fmtid="{D5CDD505-2E9C-101B-9397-08002B2CF9AE}" pid="7" name="MSIP_Label_b1a6f161-e42b-4c47-8f69-f6a81e023e2d_SetDate">
    <vt:lpwstr>2020-03-05T19:15:19.6411714Z</vt:lpwstr>
  </property>
  <property fmtid="{D5CDD505-2E9C-101B-9397-08002B2CF9AE}" pid="8" name="MSIP_Label_b1a6f161-e42b-4c47-8f69-f6a81e023e2d_Name">
    <vt:lpwstr>Internal</vt:lpwstr>
  </property>
  <property fmtid="{D5CDD505-2E9C-101B-9397-08002B2CF9AE}" pid="9" name="MSIP_Label_b1a6f161-e42b-4c47-8f69-f6a81e023e2d_Application">
    <vt:lpwstr>Microsoft Azure Information Protection</vt:lpwstr>
  </property>
  <property fmtid="{D5CDD505-2E9C-101B-9397-08002B2CF9AE}" pid="10" name="MSIP_Label_b1a6f161-e42b-4c47-8f69-f6a81e023e2d_Extended_MSFT_Method">
    <vt:lpwstr>Automatic</vt:lpwstr>
  </property>
  <property fmtid="{D5CDD505-2E9C-101B-9397-08002B2CF9AE}" pid="11" name="Sensitivity">
    <vt:lpwstr>Internal</vt:lpwstr>
  </property>
  <property fmtid="{D5CDD505-2E9C-101B-9397-08002B2CF9AE}" pid="12" name="_AdHocReviewCycleID">
    <vt:i4>958139281</vt:i4>
  </property>
  <property fmtid="{D5CDD505-2E9C-101B-9397-08002B2CF9AE}" pid="13" name="_NewReviewCycle">
    <vt:lpwstr/>
  </property>
  <property fmtid="{D5CDD505-2E9C-101B-9397-08002B2CF9AE}" pid="14" name="_EmailSubject">
    <vt:lpwstr>Quantum Readiness Migration</vt:lpwstr>
  </property>
  <property fmtid="{D5CDD505-2E9C-101B-9397-08002B2CF9AE}" pid="15" name="_AuthorEmail">
    <vt:lpwstr>Prashant.Prashant@enbridge.com</vt:lpwstr>
  </property>
  <property fmtid="{D5CDD505-2E9C-101B-9397-08002B2CF9AE}" pid="16" name="_AuthorEmailDisplayName">
    <vt:lpwstr>Prashant Prashant</vt:lpwstr>
  </property>
  <property fmtid="{D5CDD505-2E9C-101B-9397-08002B2CF9AE}" pid="17" name="_PreviousAdHocReviewCycleID">
    <vt:i4>322187498</vt:i4>
  </property>
</Properties>
</file>